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  <p:sldMasterId id="2147483672" r:id="rId2"/>
    <p:sldMasterId id="2147483651" r:id="rId3"/>
    <p:sldMasterId id="2147483654" r:id="rId4"/>
    <p:sldMasterId id="2147483675" r:id="rId5"/>
  </p:sldMasterIdLst>
  <p:notesMasterIdLst>
    <p:notesMasterId r:id="rId36"/>
  </p:notesMasterIdLst>
  <p:sldIdLst>
    <p:sldId id="335" r:id="rId6"/>
    <p:sldId id="336" r:id="rId7"/>
    <p:sldId id="414" r:id="rId8"/>
    <p:sldId id="420" r:id="rId9"/>
    <p:sldId id="421" r:id="rId10"/>
    <p:sldId id="365" r:id="rId11"/>
    <p:sldId id="423" r:id="rId12"/>
    <p:sldId id="415" r:id="rId13"/>
    <p:sldId id="424" r:id="rId14"/>
    <p:sldId id="425" r:id="rId15"/>
    <p:sldId id="426" r:id="rId16"/>
    <p:sldId id="428" r:id="rId17"/>
    <p:sldId id="427" r:id="rId18"/>
    <p:sldId id="429" r:id="rId19"/>
    <p:sldId id="430" r:id="rId20"/>
    <p:sldId id="419" r:id="rId21"/>
    <p:sldId id="444" r:id="rId22"/>
    <p:sldId id="445" r:id="rId23"/>
    <p:sldId id="446" r:id="rId24"/>
    <p:sldId id="447" r:id="rId25"/>
    <p:sldId id="431" r:id="rId26"/>
    <p:sldId id="432" r:id="rId27"/>
    <p:sldId id="433" r:id="rId28"/>
    <p:sldId id="434" r:id="rId29"/>
    <p:sldId id="435" r:id="rId30"/>
    <p:sldId id="438" r:id="rId31"/>
    <p:sldId id="439" r:id="rId32"/>
    <p:sldId id="436" r:id="rId33"/>
    <p:sldId id="448" r:id="rId34"/>
    <p:sldId id="440" r:id="rId35"/>
  </p:sldIdLst>
  <p:sldSz cx="9144000" cy="5143500" type="screen16x9"/>
  <p:notesSz cx="6858000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4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629E"/>
    <a:srgbClr val="B6004B"/>
    <a:srgbClr val="FF972F"/>
    <a:srgbClr val="FFC78F"/>
    <a:srgbClr val="FF932B"/>
    <a:srgbClr val="752A29"/>
    <a:srgbClr val="EF0063"/>
    <a:srgbClr val="F8EAF1"/>
    <a:srgbClr val="F8EAF0"/>
    <a:srgbClr val="F8D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78" autoAdjust="0"/>
    <p:restoredTop sz="82284" autoAdjust="0"/>
  </p:normalViewPr>
  <p:slideViewPr>
    <p:cSldViewPr snapToGrid="0" snapToObjects="1">
      <p:cViewPr>
        <p:scale>
          <a:sx n="125" d="100"/>
          <a:sy n="125" d="100"/>
        </p:scale>
        <p:origin x="-1140" y="-516"/>
      </p:cViewPr>
      <p:guideLst>
        <p:guide orient="horz" pos="16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dazag\Documents\PLANIFICACI&#211;N%202018\DOSQUEBRADA\DOSQUEBRADAS\Diagnostico%20de%20Dosquebradas%20Compilado%20(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Diagnóstico!$L$153</c:f>
              <c:strCache>
                <c:ptCount val="1"/>
                <c:pt idx="0">
                  <c:v>Cumple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Diagnóstico!$K$154:$K$156</c:f>
              <c:strCache>
                <c:ptCount val="3"/>
                <c:pt idx="0">
                  <c:v>Validez de Contenido</c:v>
                </c:pt>
                <c:pt idx="1">
                  <c:v>Coherencia entre los campos del metadato</c:v>
                </c:pt>
                <c:pt idx="2">
                  <c:v>Coherencia Externa (Relación Ficha - cuadro de salida</c:v>
                </c:pt>
              </c:strCache>
            </c:strRef>
          </c:cat>
          <c:val>
            <c:numRef>
              <c:f>Diagnóstico!$L$154:$L$156</c:f>
              <c:numCache>
                <c:formatCode>General</c:formatCode>
                <c:ptCount val="3"/>
                <c:pt idx="0">
                  <c:v>17</c:v>
                </c:pt>
                <c:pt idx="1">
                  <c:v>60</c:v>
                </c:pt>
                <c:pt idx="2">
                  <c:v>24</c:v>
                </c:pt>
              </c:numCache>
            </c:numRef>
          </c:val>
        </c:ser>
        <c:ser>
          <c:idx val="1"/>
          <c:order val="1"/>
          <c:tx>
            <c:strRef>
              <c:f>Diagnóstico!$M$153</c:f>
              <c:strCache>
                <c:ptCount val="1"/>
                <c:pt idx="0">
                  <c:v>No Cumple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Diagnóstico!$K$154:$K$156</c:f>
              <c:strCache>
                <c:ptCount val="3"/>
                <c:pt idx="0">
                  <c:v>Validez de Contenido</c:v>
                </c:pt>
                <c:pt idx="1">
                  <c:v>Coherencia entre los campos del metadato</c:v>
                </c:pt>
                <c:pt idx="2">
                  <c:v>Coherencia Externa (Relación Ficha - cuadro de salida</c:v>
                </c:pt>
              </c:strCache>
            </c:strRef>
          </c:cat>
          <c:val>
            <c:numRef>
              <c:f>Diagnóstico!$M$154:$M$156</c:f>
              <c:numCache>
                <c:formatCode>General</c:formatCode>
                <c:ptCount val="3"/>
                <c:pt idx="0">
                  <c:v>84</c:v>
                </c:pt>
                <c:pt idx="1">
                  <c:v>41</c:v>
                </c:pt>
                <c:pt idx="2">
                  <c:v>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8597376"/>
        <c:axId val="74894144"/>
      </c:barChart>
      <c:catAx>
        <c:axId val="17859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s-CO"/>
          </a:p>
        </c:txPr>
        <c:crossAx val="74894144"/>
        <c:crosses val="autoZero"/>
        <c:auto val="1"/>
        <c:lblAlgn val="ctr"/>
        <c:lblOffset val="100"/>
        <c:noMultiLvlLbl val="0"/>
      </c:catAx>
      <c:valAx>
        <c:axId val="74894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7859737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b="1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1484CE-7844-44DF-A055-189483E7C13F}" type="doc">
      <dgm:prSet loTypeId="urn:microsoft.com/office/officeart/2005/8/layout/cycle6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CO"/>
        </a:p>
      </dgm:t>
    </dgm:pt>
    <dgm:pt modelId="{AA7C3081-A121-404A-9E8E-9A1F45C6E1AC}">
      <dgm:prSet phldrT="[Texto]" custT="1"/>
      <dgm:spPr>
        <a:ln w="12700">
          <a:solidFill>
            <a:schemeClr val="accent1"/>
          </a:solidFill>
        </a:ln>
      </dgm:spPr>
      <dgm:t>
        <a:bodyPr/>
        <a:lstStyle/>
        <a:p>
          <a:r>
            <a:rPr lang="es-CO" sz="1000" b="1" dirty="0" smtClean="0"/>
            <a:t>Procesos</a:t>
          </a:r>
        </a:p>
        <a:p>
          <a:r>
            <a:rPr lang="es-CO" sz="1000" dirty="0" smtClean="0"/>
            <a:t>Los procesos que se introducen o mejoran para fortalecer  la  capacidad estadística.</a:t>
          </a:r>
          <a:endParaRPr lang="es-CO" sz="1000" dirty="0"/>
        </a:p>
      </dgm:t>
    </dgm:pt>
    <dgm:pt modelId="{77EA53BC-A670-4626-9B4A-1A2F77CADDD8}" type="parTrans" cxnId="{C840F456-16BC-4230-A880-67BFC022D0C1}">
      <dgm:prSet/>
      <dgm:spPr/>
      <dgm:t>
        <a:bodyPr/>
        <a:lstStyle/>
        <a:p>
          <a:endParaRPr lang="es-CO" sz="2000"/>
        </a:p>
      </dgm:t>
    </dgm:pt>
    <dgm:pt modelId="{59E92724-EFAE-4614-B418-6198115FD31E}" type="sibTrans" cxnId="{C840F456-16BC-4230-A880-67BFC022D0C1}">
      <dgm:prSet/>
      <dgm:spPr/>
      <dgm:t>
        <a:bodyPr/>
        <a:lstStyle/>
        <a:p>
          <a:endParaRPr lang="es-CO" sz="2000"/>
        </a:p>
      </dgm:t>
    </dgm:pt>
    <dgm:pt modelId="{74301D54-F244-44FE-9DDC-2CDFE8A5F9D6}">
      <dgm:prSet phldrT="[Texto]" custT="1"/>
      <dgm:spPr>
        <a:ln w="12700">
          <a:solidFill>
            <a:schemeClr val="accent1"/>
          </a:solidFill>
        </a:ln>
      </dgm:spPr>
      <dgm:t>
        <a:bodyPr/>
        <a:lstStyle/>
        <a:p>
          <a:r>
            <a:rPr lang="es-CO" sz="1000" b="1" dirty="0" smtClean="0"/>
            <a:t>Capital Humano </a:t>
          </a:r>
        </a:p>
        <a:p>
          <a:r>
            <a:rPr lang="es-CO" sz="1000" dirty="0" smtClean="0"/>
            <a:t>Los recursos humanos necesarios para implementar el fortalecimiento, y las habilidades técnicas y administrativas que estas personas necesitan.</a:t>
          </a:r>
          <a:endParaRPr lang="es-CO" sz="1000" dirty="0"/>
        </a:p>
      </dgm:t>
    </dgm:pt>
    <dgm:pt modelId="{CD72F9E1-0D8A-4449-9978-BE1BB5719FAC}" type="parTrans" cxnId="{5FC6160A-795B-4F42-AC59-3A7B2D18A0FA}">
      <dgm:prSet/>
      <dgm:spPr/>
      <dgm:t>
        <a:bodyPr/>
        <a:lstStyle/>
        <a:p>
          <a:endParaRPr lang="es-CO" sz="2000"/>
        </a:p>
      </dgm:t>
    </dgm:pt>
    <dgm:pt modelId="{3FDECDA2-5B8D-4F2F-9C3F-EABDC0CA6812}" type="sibTrans" cxnId="{5FC6160A-795B-4F42-AC59-3A7B2D18A0FA}">
      <dgm:prSet/>
      <dgm:spPr/>
      <dgm:t>
        <a:bodyPr/>
        <a:lstStyle/>
        <a:p>
          <a:endParaRPr lang="es-CO" sz="2000"/>
        </a:p>
      </dgm:t>
    </dgm:pt>
    <dgm:pt modelId="{5E8F1E40-A88E-4177-A42E-0419BE4784E0}">
      <dgm:prSet phldrT="[Texto]" custT="1"/>
      <dgm:spPr>
        <a:ln w="12700">
          <a:solidFill>
            <a:schemeClr val="accent1"/>
          </a:solidFill>
        </a:ln>
      </dgm:spPr>
      <dgm:t>
        <a:bodyPr/>
        <a:lstStyle/>
        <a:p>
          <a:r>
            <a:rPr lang="es-CO" sz="1000" b="1" dirty="0" smtClean="0"/>
            <a:t>Configuración Institucional</a:t>
          </a:r>
        </a:p>
        <a:p>
          <a:r>
            <a:rPr lang="es-CO" sz="1000" dirty="0" smtClean="0"/>
            <a:t>La infraestructura necesaria. Puede incluir entornos legales y de políticas, estrategia y liderazgo,  políticas financieras y físicas sobre temas como la gestión del conocimiento, la creatividad y la innovación.</a:t>
          </a:r>
          <a:endParaRPr lang="es-CO" sz="1000" dirty="0"/>
        </a:p>
      </dgm:t>
    </dgm:pt>
    <dgm:pt modelId="{1B2ABBC5-37B5-498A-A24C-773FC91293CF}" type="parTrans" cxnId="{F4D90D7F-7D8B-4EB5-93A7-A35E08AE3D10}">
      <dgm:prSet/>
      <dgm:spPr/>
      <dgm:t>
        <a:bodyPr/>
        <a:lstStyle/>
        <a:p>
          <a:endParaRPr lang="es-CO" sz="2000"/>
        </a:p>
      </dgm:t>
    </dgm:pt>
    <dgm:pt modelId="{15B618E3-D7C1-4BB0-AD39-45C8AB65170C}" type="sibTrans" cxnId="{F4D90D7F-7D8B-4EB5-93A7-A35E08AE3D10}">
      <dgm:prSet/>
      <dgm:spPr/>
      <dgm:t>
        <a:bodyPr/>
        <a:lstStyle/>
        <a:p>
          <a:endParaRPr lang="es-CO" sz="2000"/>
        </a:p>
      </dgm:t>
    </dgm:pt>
    <dgm:pt modelId="{B4B2BCB2-2FAC-4FDF-8232-C3EC502556D7}">
      <dgm:prSet phldrT="[Texto]" custT="1"/>
      <dgm:spPr>
        <a:ln w="12700">
          <a:solidFill>
            <a:schemeClr val="accent1"/>
          </a:solidFill>
        </a:ln>
      </dgm:spPr>
      <dgm:t>
        <a:bodyPr/>
        <a:lstStyle/>
        <a:p>
          <a:r>
            <a:rPr lang="es-CO" sz="1000" b="1" dirty="0" smtClean="0"/>
            <a:t>Estándares y Marcos</a:t>
          </a:r>
        </a:p>
        <a:p>
          <a:r>
            <a:rPr lang="es-CO" sz="1000" dirty="0" smtClean="0"/>
            <a:t>Los estándares y marcos (estadísticos y no estadísticos) que respaldan la implementación de una capacidad, Ejemplo: conceptos, definiciones y clasificaciones, o marcos como el Modelo de producción Estadístico Genérico.</a:t>
          </a:r>
          <a:endParaRPr lang="es-CO" sz="1000" dirty="0"/>
        </a:p>
      </dgm:t>
    </dgm:pt>
    <dgm:pt modelId="{58B3CE13-694E-4A03-9274-698C4ECB7D65}" type="parTrans" cxnId="{E6D2B352-4AF1-4424-89C9-A04DE91642D1}">
      <dgm:prSet/>
      <dgm:spPr/>
      <dgm:t>
        <a:bodyPr/>
        <a:lstStyle/>
        <a:p>
          <a:endParaRPr lang="es-CO" sz="2000"/>
        </a:p>
      </dgm:t>
    </dgm:pt>
    <dgm:pt modelId="{C5260D1F-6299-4D1F-81EF-CAF1789228FE}" type="sibTrans" cxnId="{E6D2B352-4AF1-4424-89C9-A04DE91642D1}">
      <dgm:prSet/>
      <dgm:spPr/>
      <dgm:t>
        <a:bodyPr/>
        <a:lstStyle/>
        <a:p>
          <a:endParaRPr lang="es-CO" sz="2000"/>
        </a:p>
      </dgm:t>
    </dgm:pt>
    <dgm:pt modelId="{BF7D04CA-7DBC-41FC-957D-7CDB4CC74C68}">
      <dgm:prSet phldrT="[Texto]" custT="1"/>
      <dgm:spPr>
        <a:ln w="12700">
          <a:solidFill>
            <a:schemeClr val="accent1"/>
          </a:solidFill>
        </a:ln>
      </dgm:spPr>
      <dgm:t>
        <a:bodyPr/>
        <a:lstStyle/>
        <a:p>
          <a:r>
            <a:rPr lang="es-CO" sz="1000" b="1" dirty="0" smtClean="0"/>
            <a:t>Métodos</a:t>
          </a:r>
          <a:r>
            <a:rPr lang="es-CO" sz="1000" dirty="0" smtClean="0"/>
            <a:t>.</a:t>
          </a:r>
        </a:p>
        <a:p>
          <a:r>
            <a:rPr lang="es-CO" sz="1000" dirty="0" smtClean="0"/>
            <a:t>Métodos estadísticos y de otro tipo, incluida la forma en que esos métodos se diseñan, estructuran, implementan y utilizan .</a:t>
          </a:r>
          <a:endParaRPr lang="es-CO" sz="1000" dirty="0"/>
        </a:p>
      </dgm:t>
    </dgm:pt>
    <dgm:pt modelId="{C5B82DEE-07DF-4AB0-8D50-69BC5B0CFC19}" type="parTrans" cxnId="{501E831D-CE6E-4519-8611-351FFA06D819}">
      <dgm:prSet/>
      <dgm:spPr/>
      <dgm:t>
        <a:bodyPr/>
        <a:lstStyle/>
        <a:p>
          <a:endParaRPr lang="es-CO" sz="2000"/>
        </a:p>
      </dgm:t>
    </dgm:pt>
    <dgm:pt modelId="{AF8E8BA4-765C-43A4-9A2A-44D5EBA7B80C}" type="sibTrans" cxnId="{501E831D-CE6E-4519-8611-351FFA06D819}">
      <dgm:prSet/>
      <dgm:spPr/>
      <dgm:t>
        <a:bodyPr/>
        <a:lstStyle/>
        <a:p>
          <a:endParaRPr lang="es-CO" sz="2000"/>
        </a:p>
      </dgm:t>
    </dgm:pt>
    <dgm:pt modelId="{EBEE2066-F439-4779-8267-7C3AF231B45C}">
      <dgm:prSet phldrT="[Texto]" custT="1"/>
      <dgm:spPr>
        <a:ln w="12700">
          <a:solidFill>
            <a:schemeClr val="accent1"/>
          </a:solidFill>
        </a:ln>
      </dgm:spPr>
      <dgm:t>
        <a:bodyPr/>
        <a:lstStyle/>
        <a:p>
          <a:r>
            <a:rPr lang="es-CO" sz="1000" b="1" dirty="0" smtClean="0"/>
            <a:t>Tecnología</a:t>
          </a:r>
        </a:p>
        <a:p>
          <a:r>
            <a:rPr lang="es-CO" sz="1000" dirty="0" smtClean="0"/>
            <a:t>Tecnología de la información, incluido hardware (computadoras, servidores, redes, etc.) y software</a:t>
          </a:r>
        </a:p>
        <a:p>
          <a:endParaRPr lang="es-CO" sz="1000" dirty="0" smtClean="0"/>
        </a:p>
        <a:p>
          <a:r>
            <a:rPr lang="es-CO" sz="1000" dirty="0" smtClean="0"/>
            <a:t> </a:t>
          </a:r>
          <a:endParaRPr lang="es-CO" sz="1000" dirty="0"/>
        </a:p>
      </dgm:t>
    </dgm:pt>
    <dgm:pt modelId="{7E03918B-079C-4C3A-80E4-5C5A3A53DEA4}" type="parTrans" cxnId="{0A85ACA7-3D00-42C1-9C0F-BE03391BE1CE}">
      <dgm:prSet/>
      <dgm:spPr/>
      <dgm:t>
        <a:bodyPr/>
        <a:lstStyle/>
        <a:p>
          <a:endParaRPr lang="es-CO" sz="2000"/>
        </a:p>
      </dgm:t>
    </dgm:pt>
    <dgm:pt modelId="{73346650-C3CE-4043-95B8-96FD272474CF}" type="sibTrans" cxnId="{0A85ACA7-3D00-42C1-9C0F-BE03391BE1CE}">
      <dgm:prSet/>
      <dgm:spPr/>
      <dgm:t>
        <a:bodyPr/>
        <a:lstStyle/>
        <a:p>
          <a:endParaRPr lang="es-CO" sz="2000"/>
        </a:p>
      </dgm:t>
    </dgm:pt>
    <dgm:pt modelId="{83543271-6393-4343-AF0A-E6202EC95ABB}" type="pres">
      <dgm:prSet presAssocID="{8E1484CE-7844-44DF-A055-189483E7C13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92D782DC-392B-4ED9-ACF9-C79439A64113}" type="pres">
      <dgm:prSet presAssocID="{AA7C3081-A121-404A-9E8E-9A1F45C6E1AC}" presName="node" presStyleLbl="node1" presStyleIdx="0" presStyleCnt="6" custScaleX="235795" custRadScaleRad="10005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2F5C390-5501-4A3F-BC44-E4B833D6BD4C}" type="pres">
      <dgm:prSet presAssocID="{AA7C3081-A121-404A-9E8E-9A1F45C6E1AC}" presName="spNode" presStyleCnt="0"/>
      <dgm:spPr/>
      <dgm:t>
        <a:bodyPr/>
        <a:lstStyle/>
        <a:p>
          <a:endParaRPr lang="es-CO"/>
        </a:p>
      </dgm:t>
    </dgm:pt>
    <dgm:pt modelId="{927C94CA-8F0B-445F-B722-85EFA0E45C71}" type="pres">
      <dgm:prSet presAssocID="{59E92724-EFAE-4614-B418-6198115FD31E}" presName="sibTrans" presStyleLbl="sibTrans1D1" presStyleIdx="0" presStyleCnt="6"/>
      <dgm:spPr/>
      <dgm:t>
        <a:bodyPr/>
        <a:lstStyle/>
        <a:p>
          <a:endParaRPr lang="es-CO"/>
        </a:p>
      </dgm:t>
    </dgm:pt>
    <dgm:pt modelId="{E13AE772-76E2-4F57-BDF0-2E761BB65FEF}" type="pres">
      <dgm:prSet presAssocID="{74301D54-F244-44FE-9DDC-2CDFE8A5F9D6}" presName="node" presStyleLbl="node1" presStyleIdx="1" presStyleCnt="6" custScaleX="235795" custScaleY="142787" custRadScaleRad="93884" custRadScaleInc="3642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EE76629-0859-47E0-B9AB-DE88A6A73BAB}" type="pres">
      <dgm:prSet presAssocID="{74301D54-F244-44FE-9DDC-2CDFE8A5F9D6}" presName="spNode" presStyleCnt="0"/>
      <dgm:spPr/>
      <dgm:t>
        <a:bodyPr/>
        <a:lstStyle/>
        <a:p>
          <a:endParaRPr lang="es-CO"/>
        </a:p>
      </dgm:t>
    </dgm:pt>
    <dgm:pt modelId="{6A535134-8A62-4729-8D40-F8EEFEBD35D6}" type="pres">
      <dgm:prSet presAssocID="{3FDECDA2-5B8D-4F2F-9C3F-EABDC0CA6812}" presName="sibTrans" presStyleLbl="sibTrans1D1" presStyleIdx="1" presStyleCnt="6"/>
      <dgm:spPr/>
      <dgm:t>
        <a:bodyPr/>
        <a:lstStyle/>
        <a:p>
          <a:endParaRPr lang="es-CO"/>
        </a:p>
      </dgm:t>
    </dgm:pt>
    <dgm:pt modelId="{EB20E8FB-8A06-4F09-A794-C25CD501521B}" type="pres">
      <dgm:prSet presAssocID="{EBEE2066-F439-4779-8267-7C3AF231B45C}" presName="node" presStyleLbl="node1" presStyleIdx="2" presStyleCnt="6" custScaleX="299346" custScaleY="146734" custRadScaleRad="140601" custRadScaleInc="-7942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C37F2FB-7BB5-4031-B12D-2A7B26DDCB99}" type="pres">
      <dgm:prSet presAssocID="{EBEE2066-F439-4779-8267-7C3AF231B45C}" presName="spNode" presStyleCnt="0"/>
      <dgm:spPr/>
      <dgm:t>
        <a:bodyPr/>
        <a:lstStyle/>
        <a:p>
          <a:endParaRPr lang="es-CO"/>
        </a:p>
      </dgm:t>
    </dgm:pt>
    <dgm:pt modelId="{631B2CD9-75E7-4FF2-AADE-7DD0352DBFF6}" type="pres">
      <dgm:prSet presAssocID="{73346650-C3CE-4043-95B8-96FD272474CF}" presName="sibTrans" presStyleLbl="sibTrans1D1" presStyleIdx="2" presStyleCnt="6"/>
      <dgm:spPr/>
      <dgm:t>
        <a:bodyPr/>
        <a:lstStyle/>
        <a:p>
          <a:endParaRPr lang="es-CO"/>
        </a:p>
      </dgm:t>
    </dgm:pt>
    <dgm:pt modelId="{5C054876-93BA-4DD7-B01D-2A2816FD9409}" type="pres">
      <dgm:prSet presAssocID="{5E8F1E40-A88E-4177-A42E-0419BE4784E0}" presName="node" presStyleLbl="node1" presStyleIdx="3" presStyleCnt="6" custScaleX="384229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781B4DD-70A1-4927-9EC1-243B1474B6E2}" type="pres">
      <dgm:prSet presAssocID="{5E8F1E40-A88E-4177-A42E-0419BE4784E0}" presName="spNode" presStyleCnt="0"/>
      <dgm:spPr/>
      <dgm:t>
        <a:bodyPr/>
        <a:lstStyle/>
        <a:p>
          <a:endParaRPr lang="es-CO"/>
        </a:p>
      </dgm:t>
    </dgm:pt>
    <dgm:pt modelId="{B15477B2-9E83-48C1-9773-F8758C26AABA}" type="pres">
      <dgm:prSet presAssocID="{15B618E3-D7C1-4BB0-AD39-45C8AB65170C}" presName="sibTrans" presStyleLbl="sibTrans1D1" presStyleIdx="3" presStyleCnt="6"/>
      <dgm:spPr/>
      <dgm:t>
        <a:bodyPr/>
        <a:lstStyle/>
        <a:p>
          <a:endParaRPr lang="es-CO"/>
        </a:p>
      </dgm:t>
    </dgm:pt>
    <dgm:pt modelId="{1722852F-A229-484D-BA7F-82A71C9B1A3F}" type="pres">
      <dgm:prSet presAssocID="{B4B2BCB2-2FAC-4FDF-8232-C3EC502556D7}" presName="node" presStyleLbl="node1" presStyleIdx="4" presStyleCnt="6" custScaleX="299346" custScaleY="146734" custRadScaleRad="120026" custRadScaleInc="7026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0B1CB4A-A1B2-48EF-9457-280528B1C775}" type="pres">
      <dgm:prSet presAssocID="{B4B2BCB2-2FAC-4FDF-8232-C3EC502556D7}" presName="spNode" presStyleCnt="0"/>
      <dgm:spPr/>
      <dgm:t>
        <a:bodyPr/>
        <a:lstStyle/>
        <a:p>
          <a:endParaRPr lang="es-CO"/>
        </a:p>
      </dgm:t>
    </dgm:pt>
    <dgm:pt modelId="{FC4FAC29-33F2-4DD4-8DA1-A8422C81739A}" type="pres">
      <dgm:prSet presAssocID="{C5260D1F-6299-4D1F-81EF-CAF1789228FE}" presName="sibTrans" presStyleLbl="sibTrans1D1" presStyleIdx="4" presStyleCnt="6"/>
      <dgm:spPr/>
      <dgm:t>
        <a:bodyPr/>
        <a:lstStyle/>
        <a:p>
          <a:endParaRPr lang="es-CO"/>
        </a:p>
      </dgm:t>
    </dgm:pt>
    <dgm:pt modelId="{2F377960-350C-40AA-8F9B-7B431DDBFF2E}" type="pres">
      <dgm:prSet presAssocID="{BF7D04CA-7DBC-41FC-957D-7CDB4CC74C68}" presName="node" presStyleLbl="node1" presStyleIdx="5" presStyleCnt="6" custScaleX="235795" custScaleY="142787" custRadScaleRad="93884" custRadScaleInc="-3642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DDDEB80-6234-411C-9543-A398AF31E61B}" type="pres">
      <dgm:prSet presAssocID="{BF7D04CA-7DBC-41FC-957D-7CDB4CC74C68}" presName="spNode" presStyleCnt="0"/>
      <dgm:spPr/>
      <dgm:t>
        <a:bodyPr/>
        <a:lstStyle/>
        <a:p>
          <a:endParaRPr lang="es-CO"/>
        </a:p>
      </dgm:t>
    </dgm:pt>
    <dgm:pt modelId="{917458FC-4D5E-417A-931E-36D8CB60FC15}" type="pres">
      <dgm:prSet presAssocID="{AF8E8BA4-765C-43A4-9A2A-44D5EBA7B80C}" presName="sibTrans" presStyleLbl="sibTrans1D1" presStyleIdx="5" presStyleCnt="6"/>
      <dgm:spPr/>
      <dgm:t>
        <a:bodyPr/>
        <a:lstStyle/>
        <a:p>
          <a:endParaRPr lang="es-CO"/>
        </a:p>
      </dgm:t>
    </dgm:pt>
  </dgm:ptLst>
  <dgm:cxnLst>
    <dgm:cxn modelId="{5293630A-203D-43F9-AFA7-5FB26C157AD8}" type="presOf" srcId="{74301D54-F244-44FE-9DDC-2CDFE8A5F9D6}" destId="{E13AE772-76E2-4F57-BDF0-2E761BB65FEF}" srcOrd="0" destOrd="0" presId="urn:microsoft.com/office/officeart/2005/8/layout/cycle6"/>
    <dgm:cxn modelId="{F4D90D7F-7D8B-4EB5-93A7-A35E08AE3D10}" srcId="{8E1484CE-7844-44DF-A055-189483E7C13F}" destId="{5E8F1E40-A88E-4177-A42E-0419BE4784E0}" srcOrd="3" destOrd="0" parTransId="{1B2ABBC5-37B5-498A-A24C-773FC91293CF}" sibTransId="{15B618E3-D7C1-4BB0-AD39-45C8AB65170C}"/>
    <dgm:cxn modelId="{12E4DB17-5179-494B-9C13-1ACE74CFD983}" type="presOf" srcId="{15B618E3-D7C1-4BB0-AD39-45C8AB65170C}" destId="{B15477B2-9E83-48C1-9773-F8758C26AABA}" srcOrd="0" destOrd="0" presId="urn:microsoft.com/office/officeart/2005/8/layout/cycle6"/>
    <dgm:cxn modelId="{BB750AC9-6D89-47BD-9216-FCB176E26B48}" type="presOf" srcId="{B4B2BCB2-2FAC-4FDF-8232-C3EC502556D7}" destId="{1722852F-A229-484D-BA7F-82A71C9B1A3F}" srcOrd="0" destOrd="0" presId="urn:microsoft.com/office/officeart/2005/8/layout/cycle6"/>
    <dgm:cxn modelId="{E6D2B352-4AF1-4424-89C9-A04DE91642D1}" srcId="{8E1484CE-7844-44DF-A055-189483E7C13F}" destId="{B4B2BCB2-2FAC-4FDF-8232-C3EC502556D7}" srcOrd="4" destOrd="0" parTransId="{58B3CE13-694E-4A03-9274-698C4ECB7D65}" sibTransId="{C5260D1F-6299-4D1F-81EF-CAF1789228FE}"/>
    <dgm:cxn modelId="{49BB5210-0CC2-4CFD-84FF-394501C44BC3}" type="presOf" srcId="{AA7C3081-A121-404A-9E8E-9A1F45C6E1AC}" destId="{92D782DC-392B-4ED9-ACF9-C79439A64113}" srcOrd="0" destOrd="0" presId="urn:microsoft.com/office/officeart/2005/8/layout/cycle6"/>
    <dgm:cxn modelId="{C840F456-16BC-4230-A880-67BFC022D0C1}" srcId="{8E1484CE-7844-44DF-A055-189483E7C13F}" destId="{AA7C3081-A121-404A-9E8E-9A1F45C6E1AC}" srcOrd="0" destOrd="0" parTransId="{77EA53BC-A670-4626-9B4A-1A2F77CADDD8}" sibTransId="{59E92724-EFAE-4614-B418-6198115FD31E}"/>
    <dgm:cxn modelId="{0A85ACA7-3D00-42C1-9C0F-BE03391BE1CE}" srcId="{8E1484CE-7844-44DF-A055-189483E7C13F}" destId="{EBEE2066-F439-4779-8267-7C3AF231B45C}" srcOrd="2" destOrd="0" parTransId="{7E03918B-079C-4C3A-80E4-5C5A3A53DEA4}" sibTransId="{73346650-C3CE-4043-95B8-96FD272474CF}"/>
    <dgm:cxn modelId="{8577657A-0C35-4999-961C-423418AC6FE7}" type="presOf" srcId="{BF7D04CA-7DBC-41FC-957D-7CDB4CC74C68}" destId="{2F377960-350C-40AA-8F9B-7B431DDBFF2E}" srcOrd="0" destOrd="0" presId="urn:microsoft.com/office/officeart/2005/8/layout/cycle6"/>
    <dgm:cxn modelId="{501E831D-CE6E-4519-8611-351FFA06D819}" srcId="{8E1484CE-7844-44DF-A055-189483E7C13F}" destId="{BF7D04CA-7DBC-41FC-957D-7CDB4CC74C68}" srcOrd="5" destOrd="0" parTransId="{C5B82DEE-07DF-4AB0-8D50-69BC5B0CFC19}" sibTransId="{AF8E8BA4-765C-43A4-9A2A-44D5EBA7B80C}"/>
    <dgm:cxn modelId="{1917565C-954D-43AA-B4B1-9049DFF3FD16}" type="presOf" srcId="{73346650-C3CE-4043-95B8-96FD272474CF}" destId="{631B2CD9-75E7-4FF2-AADE-7DD0352DBFF6}" srcOrd="0" destOrd="0" presId="urn:microsoft.com/office/officeart/2005/8/layout/cycle6"/>
    <dgm:cxn modelId="{5D3800CC-ED01-4A38-B9D7-5AC1D7DF2A31}" type="presOf" srcId="{5E8F1E40-A88E-4177-A42E-0419BE4784E0}" destId="{5C054876-93BA-4DD7-B01D-2A2816FD9409}" srcOrd="0" destOrd="0" presId="urn:microsoft.com/office/officeart/2005/8/layout/cycle6"/>
    <dgm:cxn modelId="{D02A991B-0A17-4CA7-BAEF-35B2F4BAB617}" type="presOf" srcId="{C5260D1F-6299-4D1F-81EF-CAF1789228FE}" destId="{FC4FAC29-33F2-4DD4-8DA1-A8422C81739A}" srcOrd="0" destOrd="0" presId="urn:microsoft.com/office/officeart/2005/8/layout/cycle6"/>
    <dgm:cxn modelId="{EF56A1F8-51F1-4AAE-B067-A08561E3CA42}" type="presOf" srcId="{EBEE2066-F439-4779-8267-7C3AF231B45C}" destId="{EB20E8FB-8A06-4F09-A794-C25CD501521B}" srcOrd="0" destOrd="0" presId="urn:microsoft.com/office/officeart/2005/8/layout/cycle6"/>
    <dgm:cxn modelId="{34556C9D-B285-4AE5-A31A-5C1201C118B9}" type="presOf" srcId="{59E92724-EFAE-4614-B418-6198115FD31E}" destId="{927C94CA-8F0B-445F-B722-85EFA0E45C71}" srcOrd="0" destOrd="0" presId="urn:microsoft.com/office/officeart/2005/8/layout/cycle6"/>
    <dgm:cxn modelId="{F545BD26-5C29-421A-9B85-716A0DC43594}" type="presOf" srcId="{3FDECDA2-5B8D-4F2F-9C3F-EABDC0CA6812}" destId="{6A535134-8A62-4729-8D40-F8EEFEBD35D6}" srcOrd="0" destOrd="0" presId="urn:microsoft.com/office/officeart/2005/8/layout/cycle6"/>
    <dgm:cxn modelId="{5FC6160A-795B-4F42-AC59-3A7B2D18A0FA}" srcId="{8E1484CE-7844-44DF-A055-189483E7C13F}" destId="{74301D54-F244-44FE-9DDC-2CDFE8A5F9D6}" srcOrd="1" destOrd="0" parTransId="{CD72F9E1-0D8A-4449-9978-BE1BB5719FAC}" sibTransId="{3FDECDA2-5B8D-4F2F-9C3F-EABDC0CA6812}"/>
    <dgm:cxn modelId="{442F9B14-32DB-40D2-8FAF-94A179EE2393}" type="presOf" srcId="{AF8E8BA4-765C-43A4-9A2A-44D5EBA7B80C}" destId="{917458FC-4D5E-417A-931E-36D8CB60FC15}" srcOrd="0" destOrd="0" presId="urn:microsoft.com/office/officeart/2005/8/layout/cycle6"/>
    <dgm:cxn modelId="{A73B1313-7EEE-4542-88AA-65349C760432}" type="presOf" srcId="{8E1484CE-7844-44DF-A055-189483E7C13F}" destId="{83543271-6393-4343-AF0A-E6202EC95ABB}" srcOrd="0" destOrd="0" presId="urn:microsoft.com/office/officeart/2005/8/layout/cycle6"/>
    <dgm:cxn modelId="{F3C43EA8-4AE0-4A1C-A35D-81C1CAB40CCD}" type="presParOf" srcId="{83543271-6393-4343-AF0A-E6202EC95ABB}" destId="{92D782DC-392B-4ED9-ACF9-C79439A64113}" srcOrd="0" destOrd="0" presId="urn:microsoft.com/office/officeart/2005/8/layout/cycle6"/>
    <dgm:cxn modelId="{9ECA9DBC-AB3E-499F-AA84-FF1615358C9C}" type="presParOf" srcId="{83543271-6393-4343-AF0A-E6202EC95ABB}" destId="{12F5C390-5501-4A3F-BC44-E4B833D6BD4C}" srcOrd="1" destOrd="0" presId="urn:microsoft.com/office/officeart/2005/8/layout/cycle6"/>
    <dgm:cxn modelId="{9011E2DA-47AF-4832-8933-D14EC37B98CA}" type="presParOf" srcId="{83543271-6393-4343-AF0A-E6202EC95ABB}" destId="{927C94CA-8F0B-445F-B722-85EFA0E45C71}" srcOrd="2" destOrd="0" presId="urn:microsoft.com/office/officeart/2005/8/layout/cycle6"/>
    <dgm:cxn modelId="{5733312E-4240-4FA7-8C8D-1DE2AA6DB04E}" type="presParOf" srcId="{83543271-6393-4343-AF0A-E6202EC95ABB}" destId="{E13AE772-76E2-4F57-BDF0-2E761BB65FEF}" srcOrd="3" destOrd="0" presId="urn:microsoft.com/office/officeart/2005/8/layout/cycle6"/>
    <dgm:cxn modelId="{234844E6-BEB8-4F79-805D-AD0C2A3B5CCB}" type="presParOf" srcId="{83543271-6393-4343-AF0A-E6202EC95ABB}" destId="{FEE76629-0859-47E0-B9AB-DE88A6A73BAB}" srcOrd="4" destOrd="0" presId="urn:microsoft.com/office/officeart/2005/8/layout/cycle6"/>
    <dgm:cxn modelId="{460E77B5-DE07-4239-A160-A2E602F48969}" type="presParOf" srcId="{83543271-6393-4343-AF0A-E6202EC95ABB}" destId="{6A535134-8A62-4729-8D40-F8EEFEBD35D6}" srcOrd="5" destOrd="0" presId="urn:microsoft.com/office/officeart/2005/8/layout/cycle6"/>
    <dgm:cxn modelId="{38098F55-D5CF-434E-B24A-7553137A26A6}" type="presParOf" srcId="{83543271-6393-4343-AF0A-E6202EC95ABB}" destId="{EB20E8FB-8A06-4F09-A794-C25CD501521B}" srcOrd="6" destOrd="0" presId="urn:microsoft.com/office/officeart/2005/8/layout/cycle6"/>
    <dgm:cxn modelId="{AB61D7F1-4C38-4F43-817B-AFAC12FADE5E}" type="presParOf" srcId="{83543271-6393-4343-AF0A-E6202EC95ABB}" destId="{7C37F2FB-7BB5-4031-B12D-2A7B26DDCB99}" srcOrd="7" destOrd="0" presId="urn:microsoft.com/office/officeart/2005/8/layout/cycle6"/>
    <dgm:cxn modelId="{C40AABDD-FA73-40F4-8C2C-F8E230FC6BB8}" type="presParOf" srcId="{83543271-6393-4343-AF0A-E6202EC95ABB}" destId="{631B2CD9-75E7-4FF2-AADE-7DD0352DBFF6}" srcOrd="8" destOrd="0" presId="urn:microsoft.com/office/officeart/2005/8/layout/cycle6"/>
    <dgm:cxn modelId="{E046D8DB-C6C3-4C74-9E75-A540EFE7888A}" type="presParOf" srcId="{83543271-6393-4343-AF0A-E6202EC95ABB}" destId="{5C054876-93BA-4DD7-B01D-2A2816FD9409}" srcOrd="9" destOrd="0" presId="urn:microsoft.com/office/officeart/2005/8/layout/cycle6"/>
    <dgm:cxn modelId="{F2EB9D81-5425-44DC-BEC9-6416D3A505B3}" type="presParOf" srcId="{83543271-6393-4343-AF0A-E6202EC95ABB}" destId="{7781B4DD-70A1-4927-9EC1-243B1474B6E2}" srcOrd="10" destOrd="0" presId="urn:microsoft.com/office/officeart/2005/8/layout/cycle6"/>
    <dgm:cxn modelId="{5BE0E215-D0FA-4623-A702-981FEC462131}" type="presParOf" srcId="{83543271-6393-4343-AF0A-E6202EC95ABB}" destId="{B15477B2-9E83-48C1-9773-F8758C26AABA}" srcOrd="11" destOrd="0" presId="urn:microsoft.com/office/officeart/2005/8/layout/cycle6"/>
    <dgm:cxn modelId="{DF2EB009-A2CC-4EBE-8F93-DE177924F746}" type="presParOf" srcId="{83543271-6393-4343-AF0A-E6202EC95ABB}" destId="{1722852F-A229-484D-BA7F-82A71C9B1A3F}" srcOrd="12" destOrd="0" presId="urn:microsoft.com/office/officeart/2005/8/layout/cycle6"/>
    <dgm:cxn modelId="{D823D085-C0A5-4A44-83B8-D73EE94EE654}" type="presParOf" srcId="{83543271-6393-4343-AF0A-E6202EC95ABB}" destId="{60B1CB4A-A1B2-48EF-9457-280528B1C775}" srcOrd="13" destOrd="0" presId="urn:microsoft.com/office/officeart/2005/8/layout/cycle6"/>
    <dgm:cxn modelId="{DC930D84-74A3-454A-BF9E-FB8230348EFA}" type="presParOf" srcId="{83543271-6393-4343-AF0A-E6202EC95ABB}" destId="{FC4FAC29-33F2-4DD4-8DA1-A8422C81739A}" srcOrd="14" destOrd="0" presId="urn:microsoft.com/office/officeart/2005/8/layout/cycle6"/>
    <dgm:cxn modelId="{72DE7E3E-D72B-49F1-82AF-E1C66DB5B437}" type="presParOf" srcId="{83543271-6393-4343-AF0A-E6202EC95ABB}" destId="{2F377960-350C-40AA-8F9B-7B431DDBFF2E}" srcOrd="15" destOrd="0" presId="urn:microsoft.com/office/officeart/2005/8/layout/cycle6"/>
    <dgm:cxn modelId="{0253E6DA-3728-42FD-9930-DBB93EB5A310}" type="presParOf" srcId="{83543271-6393-4343-AF0A-E6202EC95ABB}" destId="{2DDDEB80-6234-411C-9543-A398AF31E61B}" srcOrd="16" destOrd="0" presId="urn:microsoft.com/office/officeart/2005/8/layout/cycle6"/>
    <dgm:cxn modelId="{DAA26D96-0E78-40CA-8E3E-257FA7F5E98E}" type="presParOf" srcId="{83543271-6393-4343-AF0A-E6202EC95ABB}" destId="{917458FC-4D5E-417A-931E-36D8CB60FC15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289698-4251-4B21-8C49-84C69A0A7EB3}" type="doc">
      <dgm:prSet loTypeId="urn:microsoft.com/office/officeart/2008/layout/HorizontalMultiLevelHierarchy" loCatId="hierarchy" qsTypeId="urn:microsoft.com/office/officeart/2005/8/quickstyle/3d4" qsCatId="3D" csTypeId="urn:microsoft.com/office/officeart/2005/8/colors/accent1_1" csCatId="accent1" phldr="1"/>
      <dgm:spPr/>
      <dgm:t>
        <a:bodyPr/>
        <a:lstStyle/>
        <a:p>
          <a:endParaRPr lang="es-CO"/>
        </a:p>
      </dgm:t>
    </dgm:pt>
    <dgm:pt modelId="{0C2C646A-C390-47CD-8255-EF3DB2FFFA57}">
      <dgm:prSet phldrT="[Texto]" custT="1"/>
      <dgm:spPr/>
      <dgm:t>
        <a:bodyPr/>
        <a:lstStyle/>
        <a:p>
          <a:r>
            <a:rPr lang="es-CO" sz="1400" b="1"/>
            <a:t>Económica</a:t>
          </a:r>
          <a:endParaRPr lang="es-CO" sz="1100" b="1" dirty="0"/>
        </a:p>
      </dgm:t>
    </dgm:pt>
    <dgm:pt modelId="{D868391D-C81A-4148-88AE-3F5999AFA34C}" type="parTrans" cxnId="{473FCD98-034A-4F0B-90EF-0964222BEE88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BB5A7D5B-9FF6-441A-8169-F6C97CF977D6}" type="sibTrans" cxnId="{473FCD98-034A-4F0B-90EF-0964222BEE88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E783A037-E45D-4C05-BEF9-FC58BA09F823}">
      <dgm:prSet phldrT="[Texto]" custT="1"/>
      <dgm:spPr/>
      <dgm:t>
        <a:bodyPr/>
        <a:lstStyle/>
        <a:p>
          <a:r>
            <a:rPr lang="es-CO" sz="1000" b="1" i="0"/>
            <a:t>Agricultura, Ganadería y Pesca</a:t>
          </a:r>
          <a:endParaRPr lang="es-CO" sz="1000" b="1" dirty="0"/>
        </a:p>
      </dgm:t>
    </dgm:pt>
    <dgm:pt modelId="{168592C5-578E-4533-BCAB-2A4B34EBC610}" type="parTrans" cxnId="{409F7B35-CE23-462D-B43E-7AA62C31026D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3E9C36DE-5ECE-4FD2-841A-3E87984A8B78}" type="sibTrans" cxnId="{409F7B35-CE23-462D-B43E-7AA62C31026D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7FBFD598-DE21-49A0-A0E3-575133D5B2E0}">
      <dgm:prSet phldrT="[Texto]" custT="1"/>
      <dgm:spPr/>
      <dgm:t>
        <a:bodyPr/>
        <a:lstStyle/>
        <a:p>
          <a:r>
            <a:rPr lang="es-CO" sz="1000" b="1" i="0"/>
            <a:t>Transporte</a:t>
          </a:r>
          <a:endParaRPr lang="es-CO" sz="1000" b="1" dirty="0"/>
        </a:p>
      </dgm:t>
    </dgm:pt>
    <dgm:pt modelId="{15F40BAA-0A4E-41F3-B08E-FCD0EB3F8A39}" type="parTrans" cxnId="{9D4901CD-D905-407D-AA23-D6A764675FF0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A2EF6D0D-B49B-47C1-B07E-73906D42DA85}" type="sibTrans" cxnId="{9D4901CD-D905-407D-AA23-D6A764675FF0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CB21DC9B-2EC1-498E-985F-7B9716FC2072}">
      <dgm:prSet phldrT="[Texto]" custT="1"/>
      <dgm:spPr/>
      <dgm:t>
        <a:bodyPr/>
        <a:lstStyle/>
        <a:p>
          <a:r>
            <a:rPr lang="es-CO" sz="1000" b="1" i="0" dirty="0"/>
            <a:t>Finanzas públicas y estadísticas fiscales</a:t>
          </a:r>
          <a:endParaRPr lang="es-CO" sz="1000" b="1" dirty="0"/>
        </a:p>
      </dgm:t>
    </dgm:pt>
    <dgm:pt modelId="{CC6618B8-496D-49AA-B766-AE93E6B74FB5}" type="parTrans" cxnId="{DB58B4DE-FFB6-431C-B618-1A66EB172E28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882DEDD6-2F70-41FF-A96B-0374AD7C3882}" type="sibTrans" cxnId="{DB58B4DE-FFB6-431C-B618-1A66EB172E28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661A7E0A-9888-4F9F-8049-E606BE577A1A}">
      <dgm:prSet custT="1"/>
      <dgm:spPr/>
      <dgm:t>
        <a:bodyPr/>
        <a:lstStyle/>
        <a:p>
          <a:r>
            <a:rPr lang="es-CO" sz="1000" b="1" i="0"/>
            <a:t>Minero energético</a:t>
          </a:r>
          <a:endParaRPr lang="es-CO" sz="1000" b="1" dirty="0"/>
        </a:p>
      </dgm:t>
    </dgm:pt>
    <dgm:pt modelId="{218F541B-CE9A-499F-87E5-F2CAFE1054AE}" type="parTrans" cxnId="{83B1E920-4DA2-4DE6-A794-851BA18B011F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847439FE-E32F-493A-A022-5FD7253BFEB4}" type="sibTrans" cxnId="{83B1E920-4DA2-4DE6-A794-851BA18B011F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C875B5B8-6E2E-4013-9BD6-73089A012CA3}">
      <dgm:prSet custT="1"/>
      <dgm:spPr/>
      <dgm:t>
        <a:bodyPr/>
        <a:lstStyle/>
        <a:p>
          <a:r>
            <a:rPr lang="es-CO" sz="1000" b="1" i="0"/>
            <a:t>Servicios (turismo, hoteles, restaurantes y otros)</a:t>
          </a:r>
          <a:endParaRPr lang="es-CO" sz="1000" b="1" dirty="0"/>
        </a:p>
      </dgm:t>
    </dgm:pt>
    <dgm:pt modelId="{952BE6A2-99F1-4D1F-BD52-7326FDBA5923}" type="parTrans" cxnId="{8DB147CA-AAD8-40F6-8B5D-3D78D6D3F469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0234D9AF-13AA-42ED-90F9-26155788B231}" type="sibTrans" cxnId="{8DB147CA-AAD8-40F6-8B5D-3D78D6D3F469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73789EA0-0083-4061-BECA-DD6776443C9C}">
      <dgm:prSet custT="1"/>
      <dgm:spPr/>
      <dgm:t>
        <a:bodyPr/>
        <a:lstStyle/>
        <a:p>
          <a:r>
            <a:rPr lang="es-CO" sz="1000" b="1" i="0"/>
            <a:t>Cuentas económicas</a:t>
          </a:r>
          <a:endParaRPr lang="es-CO" sz="1000" b="1" dirty="0"/>
        </a:p>
      </dgm:t>
    </dgm:pt>
    <dgm:pt modelId="{3679DAC0-BB9E-4EC9-AED7-BA0E081D416E}" type="parTrans" cxnId="{FA4BEFA2-CF30-4BEC-BBA0-035AEE3B5B4F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05957653-AE97-4FCD-BE60-F6B35DEF18DD}" type="sibTrans" cxnId="{FA4BEFA2-CF30-4BEC-BBA0-035AEE3B5B4F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78CD3A10-CFE7-45C4-9AFF-BCCF724DDF8A}">
      <dgm:prSet custT="1"/>
      <dgm:spPr/>
      <dgm:t>
        <a:bodyPr/>
        <a:lstStyle/>
        <a:p>
          <a:r>
            <a:rPr lang="es-CO" sz="1000" b="1" i="0"/>
            <a:t>Construcción</a:t>
          </a:r>
          <a:endParaRPr lang="es-CO" sz="1000" b="1" dirty="0"/>
        </a:p>
      </dgm:t>
    </dgm:pt>
    <dgm:pt modelId="{50C37D84-2725-449F-89E4-80C5F22C875D}" type="parTrans" cxnId="{05F33B23-738A-44E2-8179-544FAB6920A6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A3AFE8E3-CA51-406C-BC4A-16740D347E82}" type="sibTrans" cxnId="{05F33B23-738A-44E2-8179-544FAB6920A6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0529DCF6-9D98-4044-BF94-B9572F7B3520}">
      <dgm:prSet custT="1"/>
      <dgm:spPr/>
      <dgm:t>
        <a:bodyPr/>
        <a:lstStyle/>
        <a:p>
          <a:r>
            <a:rPr lang="es-CO" sz="1000" b="1" i="0"/>
            <a:t>Índices de precios y costos </a:t>
          </a:r>
          <a:endParaRPr lang="es-CO" sz="1000" b="1" dirty="0"/>
        </a:p>
      </dgm:t>
    </dgm:pt>
    <dgm:pt modelId="{EFB1A183-1A72-44B4-A73F-DE18FA3773B4}" type="parTrans" cxnId="{C922423C-741A-4859-9286-C46A9C979A3C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53D41176-A615-452D-A70E-EA9D278FC833}" type="sibTrans" cxnId="{C922423C-741A-4859-9286-C46A9C979A3C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38A29D1B-8755-4302-AB93-BA990CC79A8D}">
      <dgm:prSet custT="1"/>
      <dgm:spPr/>
      <dgm:t>
        <a:bodyPr/>
        <a:lstStyle/>
        <a:p>
          <a:r>
            <a:rPr lang="es-CO" sz="1000" b="1" i="0"/>
            <a:t>Industria</a:t>
          </a:r>
          <a:endParaRPr lang="es-CO" sz="1000" b="1" dirty="0"/>
        </a:p>
      </dgm:t>
    </dgm:pt>
    <dgm:pt modelId="{836F2E7D-31BF-4BF0-9AF7-0446C5DC14AB}" type="parTrans" cxnId="{E5397A96-C9C5-4115-9C1E-839039E31AD7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92D58F80-B885-4F99-947D-53103E57FCFF}" type="sibTrans" cxnId="{E5397A96-C9C5-4115-9C1E-839039E31AD7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2C45E441-835B-44F9-8A0A-3432CB36D1A8}">
      <dgm:prSet custT="1"/>
      <dgm:spPr/>
      <dgm:t>
        <a:bodyPr/>
        <a:lstStyle/>
        <a:p>
          <a:r>
            <a:rPr lang="es-CO" sz="1000" b="1" i="0"/>
            <a:t>Comercio</a:t>
          </a:r>
          <a:endParaRPr lang="es-CO" sz="1000" b="1" dirty="0"/>
        </a:p>
      </dgm:t>
    </dgm:pt>
    <dgm:pt modelId="{35650169-2DD5-49D7-BEB6-9E1F1199995F}" type="parTrans" cxnId="{00CF1DD7-53D3-4E11-ADBE-0CECD4DC16A5}">
      <dgm:prSet custT="1"/>
      <dgm:spPr/>
      <dgm:t>
        <a:bodyPr/>
        <a:lstStyle/>
        <a:p>
          <a:endParaRPr lang="es-CO" sz="500">
            <a:solidFill>
              <a:sysClr val="windowText" lastClr="000000"/>
            </a:solidFill>
          </a:endParaRPr>
        </a:p>
      </dgm:t>
    </dgm:pt>
    <dgm:pt modelId="{1F05831C-1184-47F4-8823-1DADCA0DE13D}" type="sibTrans" cxnId="{00CF1DD7-53D3-4E11-ADBE-0CECD4DC16A5}">
      <dgm:prSet/>
      <dgm:spPr/>
      <dgm:t>
        <a:bodyPr/>
        <a:lstStyle/>
        <a:p>
          <a:endParaRPr lang="es-CO" sz="1800">
            <a:solidFill>
              <a:sysClr val="windowText" lastClr="000000"/>
            </a:solidFill>
          </a:endParaRPr>
        </a:p>
      </dgm:t>
    </dgm:pt>
    <dgm:pt modelId="{550151F0-1A44-4089-927E-A2EA5649FCD3}">
      <dgm:prSet custT="1"/>
      <dgm:spPr/>
      <dgm:t>
        <a:bodyPr/>
        <a:lstStyle/>
        <a:p>
          <a:r>
            <a:rPr lang="es-CO" sz="1000" b="1" dirty="0"/>
            <a:t>Moneda, banca y finanzas</a:t>
          </a:r>
        </a:p>
      </dgm:t>
    </dgm:pt>
    <dgm:pt modelId="{AEC5F574-0CD6-40A5-8F24-C9FEB22FBA81}" type="parTrans" cxnId="{A670B447-5ABD-4058-A7FF-E698996A18EB}">
      <dgm:prSet/>
      <dgm:spPr/>
      <dgm:t>
        <a:bodyPr/>
        <a:lstStyle/>
        <a:p>
          <a:endParaRPr lang="es-CO"/>
        </a:p>
      </dgm:t>
    </dgm:pt>
    <dgm:pt modelId="{9B014139-440F-4ACF-AD8F-D0898E4BFF81}" type="sibTrans" cxnId="{A670B447-5ABD-4058-A7FF-E698996A18EB}">
      <dgm:prSet/>
      <dgm:spPr/>
      <dgm:t>
        <a:bodyPr/>
        <a:lstStyle/>
        <a:p>
          <a:endParaRPr lang="es-CO"/>
        </a:p>
      </dgm:t>
    </dgm:pt>
    <dgm:pt modelId="{45331809-A5C1-45AC-9B60-94697C4FEE22}">
      <dgm:prSet custT="1"/>
      <dgm:spPr/>
      <dgm:t>
        <a:bodyPr/>
        <a:lstStyle/>
        <a:p>
          <a:r>
            <a:rPr lang="es-CO" sz="1000" b="1"/>
            <a:t>Tecnologías de la información y las comunicaciones</a:t>
          </a:r>
          <a:endParaRPr lang="es-CO" sz="1000" b="1" dirty="0"/>
        </a:p>
      </dgm:t>
    </dgm:pt>
    <dgm:pt modelId="{43C700BC-F9D8-44BC-B4D8-DEFC3FF65F69}" type="parTrans" cxnId="{FEAF16DB-0653-4AA9-B508-3168D979FB4B}">
      <dgm:prSet/>
      <dgm:spPr/>
      <dgm:t>
        <a:bodyPr/>
        <a:lstStyle/>
        <a:p>
          <a:endParaRPr lang="es-CO"/>
        </a:p>
      </dgm:t>
    </dgm:pt>
    <dgm:pt modelId="{B767B98D-0265-4A09-AB2F-26B7CC742713}" type="sibTrans" cxnId="{FEAF16DB-0653-4AA9-B508-3168D979FB4B}">
      <dgm:prSet/>
      <dgm:spPr/>
      <dgm:t>
        <a:bodyPr/>
        <a:lstStyle/>
        <a:p>
          <a:endParaRPr lang="es-CO"/>
        </a:p>
      </dgm:t>
    </dgm:pt>
    <dgm:pt modelId="{DA2EFF0A-8237-4B5D-BDD5-7325C892631B}" type="pres">
      <dgm:prSet presAssocID="{9F289698-4251-4B21-8C49-84C69A0A7EB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A7CB31A-9D95-47FD-92BE-B864A38DCC00}" type="pres">
      <dgm:prSet presAssocID="{0C2C646A-C390-47CD-8255-EF3DB2FFFA57}" presName="root1" presStyleCnt="0"/>
      <dgm:spPr/>
    </dgm:pt>
    <dgm:pt modelId="{06DE58CC-5B5F-41D4-8C3B-9DDF6AF437EC}" type="pres">
      <dgm:prSet presAssocID="{0C2C646A-C390-47CD-8255-EF3DB2FFFA57}" presName="LevelOneTextNode" presStyleLbl="node0" presStyleIdx="0" presStyleCnt="1" custScaleY="268582" custLinFactNeighborX="-23611" custLinFactNeighborY="-6627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E7431E5-1CF4-497C-AA42-438CC9FB2E6B}" type="pres">
      <dgm:prSet presAssocID="{0C2C646A-C390-47CD-8255-EF3DB2FFFA57}" presName="level2hierChild" presStyleCnt="0"/>
      <dgm:spPr/>
    </dgm:pt>
    <dgm:pt modelId="{0D69F1B6-7925-49CA-B5A6-911214A7202D}" type="pres">
      <dgm:prSet presAssocID="{168592C5-578E-4533-BCAB-2A4B34EBC610}" presName="conn2-1" presStyleLbl="parChTrans1D2" presStyleIdx="0" presStyleCnt="12"/>
      <dgm:spPr/>
      <dgm:t>
        <a:bodyPr/>
        <a:lstStyle/>
        <a:p>
          <a:endParaRPr lang="es-CO"/>
        </a:p>
      </dgm:t>
    </dgm:pt>
    <dgm:pt modelId="{4E6B261B-3633-43B8-B4CB-E9960679AB3C}" type="pres">
      <dgm:prSet presAssocID="{168592C5-578E-4533-BCAB-2A4B34EBC610}" presName="connTx" presStyleLbl="parChTrans1D2" presStyleIdx="0" presStyleCnt="12"/>
      <dgm:spPr/>
      <dgm:t>
        <a:bodyPr/>
        <a:lstStyle/>
        <a:p>
          <a:endParaRPr lang="es-CO"/>
        </a:p>
      </dgm:t>
    </dgm:pt>
    <dgm:pt modelId="{E15F7ED1-FD77-4A67-9DFD-847D3EC2E573}" type="pres">
      <dgm:prSet presAssocID="{E783A037-E45D-4C05-BEF9-FC58BA09F823}" presName="root2" presStyleCnt="0"/>
      <dgm:spPr/>
    </dgm:pt>
    <dgm:pt modelId="{C9EF222E-F55E-40B8-B8DC-F7422BF48B3E}" type="pres">
      <dgm:prSet presAssocID="{E783A037-E45D-4C05-BEF9-FC58BA09F823}" presName="LevelTwoTextNode" presStyleLbl="node2" presStyleIdx="0" presStyleCnt="12" custScaleX="224411" custScaleY="137307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3A2BA96-3520-47C3-A99E-8CAF78AE7A8E}" type="pres">
      <dgm:prSet presAssocID="{E783A037-E45D-4C05-BEF9-FC58BA09F823}" presName="level3hierChild" presStyleCnt="0"/>
      <dgm:spPr/>
    </dgm:pt>
    <dgm:pt modelId="{70457A63-1107-422E-A271-69C7CF37E165}" type="pres">
      <dgm:prSet presAssocID="{AEC5F574-0CD6-40A5-8F24-C9FEB22FBA81}" presName="conn2-1" presStyleLbl="parChTrans1D2" presStyleIdx="1" presStyleCnt="12"/>
      <dgm:spPr/>
      <dgm:t>
        <a:bodyPr/>
        <a:lstStyle/>
        <a:p>
          <a:endParaRPr lang="es-CO"/>
        </a:p>
      </dgm:t>
    </dgm:pt>
    <dgm:pt modelId="{565E1564-0B8D-4FE9-8FA8-9A463444978E}" type="pres">
      <dgm:prSet presAssocID="{AEC5F574-0CD6-40A5-8F24-C9FEB22FBA81}" presName="connTx" presStyleLbl="parChTrans1D2" presStyleIdx="1" presStyleCnt="12"/>
      <dgm:spPr/>
      <dgm:t>
        <a:bodyPr/>
        <a:lstStyle/>
        <a:p>
          <a:endParaRPr lang="es-CO"/>
        </a:p>
      </dgm:t>
    </dgm:pt>
    <dgm:pt modelId="{090511D1-3FD9-4A43-A102-016315E7D27A}" type="pres">
      <dgm:prSet presAssocID="{550151F0-1A44-4089-927E-A2EA5649FCD3}" presName="root2" presStyleCnt="0"/>
      <dgm:spPr/>
    </dgm:pt>
    <dgm:pt modelId="{DAC3AEF5-546C-491D-8F93-A23B93841489}" type="pres">
      <dgm:prSet presAssocID="{550151F0-1A44-4089-927E-A2EA5649FCD3}" presName="LevelTwoTextNode" presStyleLbl="node2" presStyleIdx="1" presStyleCnt="12" custScaleX="22194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7510096-C6CF-4F8C-9E0C-259395890411}" type="pres">
      <dgm:prSet presAssocID="{550151F0-1A44-4089-927E-A2EA5649FCD3}" presName="level3hierChild" presStyleCnt="0"/>
      <dgm:spPr/>
    </dgm:pt>
    <dgm:pt modelId="{CFF0DBBF-974F-4D4F-8BEA-5DF93214D4F2}" type="pres">
      <dgm:prSet presAssocID="{15F40BAA-0A4E-41F3-B08E-FCD0EB3F8A39}" presName="conn2-1" presStyleLbl="parChTrans1D2" presStyleIdx="2" presStyleCnt="12"/>
      <dgm:spPr/>
      <dgm:t>
        <a:bodyPr/>
        <a:lstStyle/>
        <a:p>
          <a:endParaRPr lang="es-CO"/>
        </a:p>
      </dgm:t>
    </dgm:pt>
    <dgm:pt modelId="{E66057AA-5ABC-465E-9A32-C1FE2C73E00F}" type="pres">
      <dgm:prSet presAssocID="{15F40BAA-0A4E-41F3-B08E-FCD0EB3F8A39}" presName="connTx" presStyleLbl="parChTrans1D2" presStyleIdx="2" presStyleCnt="12"/>
      <dgm:spPr/>
      <dgm:t>
        <a:bodyPr/>
        <a:lstStyle/>
        <a:p>
          <a:endParaRPr lang="es-CO"/>
        </a:p>
      </dgm:t>
    </dgm:pt>
    <dgm:pt modelId="{51A31F2D-40AA-457F-97E3-9DFEBFB2F4B5}" type="pres">
      <dgm:prSet presAssocID="{7FBFD598-DE21-49A0-A0E3-575133D5B2E0}" presName="root2" presStyleCnt="0"/>
      <dgm:spPr/>
    </dgm:pt>
    <dgm:pt modelId="{9EF08D2C-7DDB-40A4-91C5-3B41F2706645}" type="pres">
      <dgm:prSet presAssocID="{7FBFD598-DE21-49A0-A0E3-575133D5B2E0}" presName="LevelTwoTextNode" presStyleLbl="node2" presStyleIdx="2" presStyleCnt="12" custScaleX="2244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2598C7E-9A6E-499D-A75E-2931C45616BA}" type="pres">
      <dgm:prSet presAssocID="{7FBFD598-DE21-49A0-A0E3-575133D5B2E0}" presName="level3hierChild" presStyleCnt="0"/>
      <dgm:spPr/>
    </dgm:pt>
    <dgm:pt modelId="{5C9FC3BE-A27E-4462-9FA3-C5E8C8CC7E6D}" type="pres">
      <dgm:prSet presAssocID="{CC6618B8-496D-49AA-B766-AE93E6B74FB5}" presName="conn2-1" presStyleLbl="parChTrans1D2" presStyleIdx="3" presStyleCnt="12"/>
      <dgm:spPr/>
      <dgm:t>
        <a:bodyPr/>
        <a:lstStyle/>
        <a:p>
          <a:endParaRPr lang="es-CO"/>
        </a:p>
      </dgm:t>
    </dgm:pt>
    <dgm:pt modelId="{B8ECED13-90FC-4BE0-98D4-51E36148A5EE}" type="pres">
      <dgm:prSet presAssocID="{CC6618B8-496D-49AA-B766-AE93E6B74FB5}" presName="connTx" presStyleLbl="parChTrans1D2" presStyleIdx="3" presStyleCnt="12"/>
      <dgm:spPr/>
      <dgm:t>
        <a:bodyPr/>
        <a:lstStyle/>
        <a:p>
          <a:endParaRPr lang="es-CO"/>
        </a:p>
      </dgm:t>
    </dgm:pt>
    <dgm:pt modelId="{44990E58-AD14-4378-9AC3-E89CED48BD47}" type="pres">
      <dgm:prSet presAssocID="{CB21DC9B-2EC1-498E-985F-7B9716FC2072}" presName="root2" presStyleCnt="0"/>
      <dgm:spPr/>
    </dgm:pt>
    <dgm:pt modelId="{779E50B9-9FEC-49F3-8C0A-65C9A4E05DB7}" type="pres">
      <dgm:prSet presAssocID="{CB21DC9B-2EC1-498E-985F-7B9716FC2072}" presName="LevelTwoTextNode" presStyleLbl="node2" presStyleIdx="3" presStyleCnt="12" custScaleX="224411" custScaleY="197477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645AF02-D9DB-4318-B46D-F99038DE6C4F}" type="pres">
      <dgm:prSet presAssocID="{CB21DC9B-2EC1-498E-985F-7B9716FC2072}" presName="level3hierChild" presStyleCnt="0"/>
      <dgm:spPr/>
    </dgm:pt>
    <dgm:pt modelId="{22E8AF81-1576-4EA3-B4A0-F7F07F961021}" type="pres">
      <dgm:prSet presAssocID="{218F541B-CE9A-499F-87E5-F2CAFE1054AE}" presName="conn2-1" presStyleLbl="parChTrans1D2" presStyleIdx="4" presStyleCnt="12"/>
      <dgm:spPr/>
      <dgm:t>
        <a:bodyPr/>
        <a:lstStyle/>
        <a:p>
          <a:endParaRPr lang="es-CO"/>
        </a:p>
      </dgm:t>
    </dgm:pt>
    <dgm:pt modelId="{259AFD92-7038-4313-94F0-5BFA9704BAAC}" type="pres">
      <dgm:prSet presAssocID="{218F541B-CE9A-499F-87E5-F2CAFE1054AE}" presName="connTx" presStyleLbl="parChTrans1D2" presStyleIdx="4" presStyleCnt="12"/>
      <dgm:spPr/>
      <dgm:t>
        <a:bodyPr/>
        <a:lstStyle/>
        <a:p>
          <a:endParaRPr lang="es-CO"/>
        </a:p>
      </dgm:t>
    </dgm:pt>
    <dgm:pt modelId="{D783910E-174E-4B4A-8FEC-C1D243AB23D5}" type="pres">
      <dgm:prSet presAssocID="{661A7E0A-9888-4F9F-8049-E606BE577A1A}" presName="root2" presStyleCnt="0"/>
      <dgm:spPr/>
    </dgm:pt>
    <dgm:pt modelId="{159D7F99-A66A-4ABE-9A82-B2D3C2BA80CE}" type="pres">
      <dgm:prSet presAssocID="{661A7E0A-9888-4F9F-8049-E606BE577A1A}" presName="LevelTwoTextNode" presStyleLbl="node2" presStyleIdx="4" presStyleCnt="12" custScaleX="2244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0575CC2-1B5F-4CE8-98FD-5ECD1F1FBCA5}" type="pres">
      <dgm:prSet presAssocID="{661A7E0A-9888-4F9F-8049-E606BE577A1A}" presName="level3hierChild" presStyleCnt="0"/>
      <dgm:spPr/>
    </dgm:pt>
    <dgm:pt modelId="{FA269CA3-3B73-4760-9E35-23EB9041907F}" type="pres">
      <dgm:prSet presAssocID="{952BE6A2-99F1-4D1F-BD52-7326FDBA5923}" presName="conn2-1" presStyleLbl="parChTrans1D2" presStyleIdx="5" presStyleCnt="12"/>
      <dgm:spPr/>
      <dgm:t>
        <a:bodyPr/>
        <a:lstStyle/>
        <a:p>
          <a:endParaRPr lang="es-CO"/>
        </a:p>
      </dgm:t>
    </dgm:pt>
    <dgm:pt modelId="{8541034B-D981-4936-82BF-2981B0A14368}" type="pres">
      <dgm:prSet presAssocID="{952BE6A2-99F1-4D1F-BD52-7326FDBA5923}" presName="connTx" presStyleLbl="parChTrans1D2" presStyleIdx="5" presStyleCnt="12"/>
      <dgm:spPr/>
      <dgm:t>
        <a:bodyPr/>
        <a:lstStyle/>
        <a:p>
          <a:endParaRPr lang="es-CO"/>
        </a:p>
      </dgm:t>
    </dgm:pt>
    <dgm:pt modelId="{DAD012F6-3728-4AAB-9EF0-63626F2AAB3D}" type="pres">
      <dgm:prSet presAssocID="{C875B5B8-6E2E-4013-9BD6-73089A012CA3}" presName="root2" presStyleCnt="0"/>
      <dgm:spPr/>
    </dgm:pt>
    <dgm:pt modelId="{0A103CB1-25C7-4D8B-A191-EA67C4FEEC84}" type="pres">
      <dgm:prSet presAssocID="{C875B5B8-6E2E-4013-9BD6-73089A012CA3}" presName="LevelTwoTextNode" presStyleLbl="node2" presStyleIdx="5" presStyleCnt="12" custScaleX="224411" custScaleY="13819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5151210-D292-4A08-AA40-4F9A119A57BA}" type="pres">
      <dgm:prSet presAssocID="{C875B5B8-6E2E-4013-9BD6-73089A012CA3}" presName="level3hierChild" presStyleCnt="0"/>
      <dgm:spPr/>
    </dgm:pt>
    <dgm:pt modelId="{92F092DD-2968-477B-A9A1-BC7311BD3E12}" type="pres">
      <dgm:prSet presAssocID="{3679DAC0-BB9E-4EC9-AED7-BA0E081D416E}" presName="conn2-1" presStyleLbl="parChTrans1D2" presStyleIdx="6" presStyleCnt="12"/>
      <dgm:spPr/>
      <dgm:t>
        <a:bodyPr/>
        <a:lstStyle/>
        <a:p>
          <a:endParaRPr lang="es-CO"/>
        </a:p>
      </dgm:t>
    </dgm:pt>
    <dgm:pt modelId="{CD83C8AE-30F7-4B13-BE5B-EB5604D4BD89}" type="pres">
      <dgm:prSet presAssocID="{3679DAC0-BB9E-4EC9-AED7-BA0E081D416E}" presName="connTx" presStyleLbl="parChTrans1D2" presStyleIdx="6" presStyleCnt="12"/>
      <dgm:spPr/>
      <dgm:t>
        <a:bodyPr/>
        <a:lstStyle/>
        <a:p>
          <a:endParaRPr lang="es-CO"/>
        </a:p>
      </dgm:t>
    </dgm:pt>
    <dgm:pt modelId="{2F0C20DE-0FEC-4F8E-A3AA-70BA4D767556}" type="pres">
      <dgm:prSet presAssocID="{73789EA0-0083-4061-BECA-DD6776443C9C}" presName="root2" presStyleCnt="0"/>
      <dgm:spPr/>
    </dgm:pt>
    <dgm:pt modelId="{1D0F92B7-ECB5-4378-B7FC-29C42F92EC8A}" type="pres">
      <dgm:prSet presAssocID="{73789EA0-0083-4061-BECA-DD6776443C9C}" presName="LevelTwoTextNode" presStyleLbl="node2" presStyleIdx="6" presStyleCnt="12" custScaleX="2244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1CDFEFF-5891-48BF-9B31-83158E20189F}" type="pres">
      <dgm:prSet presAssocID="{73789EA0-0083-4061-BECA-DD6776443C9C}" presName="level3hierChild" presStyleCnt="0"/>
      <dgm:spPr/>
    </dgm:pt>
    <dgm:pt modelId="{03846806-4EC8-47EC-AC72-8328E6A56D96}" type="pres">
      <dgm:prSet presAssocID="{50C37D84-2725-449F-89E4-80C5F22C875D}" presName="conn2-1" presStyleLbl="parChTrans1D2" presStyleIdx="7" presStyleCnt="12"/>
      <dgm:spPr/>
      <dgm:t>
        <a:bodyPr/>
        <a:lstStyle/>
        <a:p>
          <a:endParaRPr lang="es-CO"/>
        </a:p>
      </dgm:t>
    </dgm:pt>
    <dgm:pt modelId="{44BF455D-9110-4AFA-A506-E832612A7A11}" type="pres">
      <dgm:prSet presAssocID="{50C37D84-2725-449F-89E4-80C5F22C875D}" presName="connTx" presStyleLbl="parChTrans1D2" presStyleIdx="7" presStyleCnt="12"/>
      <dgm:spPr/>
      <dgm:t>
        <a:bodyPr/>
        <a:lstStyle/>
        <a:p>
          <a:endParaRPr lang="es-CO"/>
        </a:p>
      </dgm:t>
    </dgm:pt>
    <dgm:pt modelId="{99CCFA3E-1008-4AC2-AC77-80A33A1DFF4E}" type="pres">
      <dgm:prSet presAssocID="{78CD3A10-CFE7-45C4-9AFF-BCCF724DDF8A}" presName="root2" presStyleCnt="0"/>
      <dgm:spPr/>
    </dgm:pt>
    <dgm:pt modelId="{C70187CD-E9DB-433E-A09C-24047909D600}" type="pres">
      <dgm:prSet presAssocID="{78CD3A10-CFE7-45C4-9AFF-BCCF724DDF8A}" presName="LevelTwoTextNode" presStyleLbl="node2" presStyleIdx="7" presStyleCnt="12" custScaleX="2244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8AFEE5F-D5D9-4C9C-9D6D-327293FA50FC}" type="pres">
      <dgm:prSet presAssocID="{78CD3A10-CFE7-45C4-9AFF-BCCF724DDF8A}" presName="level3hierChild" presStyleCnt="0"/>
      <dgm:spPr/>
    </dgm:pt>
    <dgm:pt modelId="{3BF5F855-23B6-4D6E-9DF9-5E9182485D80}" type="pres">
      <dgm:prSet presAssocID="{EFB1A183-1A72-44B4-A73F-DE18FA3773B4}" presName="conn2-1" presStyleLbl="parChTrans1D2" presStyleIdx="8" presStyleCnt="12"/>
      <dgm:spPr/>
      <dgm:t>
        <a:bodyPr/>
        <a:lstStyle/>
        <a:p>
          <a:endParaRPr lang="es-CO"/>
        </a:p>
      </dgm:t>
    </dgm:pt>
    <dgm:pt modelId="{0FC847A3-E6DF-402B-9888-DA9FD43832B3}" type="pres">
      <dgm:prSet presAssocID="{EFB1A183-1A72-44B4-A73F-DE18FA3773B4}" presName="connTx" presStyleLbl="parChTrans1D2" presStyleIdx="8" presStyleCnt="12"/>
      <dgm:spPr/>
      <dgm:t>
        <a:bodyPr/>
        <a:lstStyle/>
        <a:p>
          <a:endParaRPr lang="es-CO"/>
        </a:p>
      </dgm:t>
    </dgm:pt>
    <dgm:pt modelId="{05031857-24A4-44AB-950E-732CC33BBF1D}" type="pres">
      <dgm:prSet presAssocID="{0529DCF6-9D98-4044-BF94-B9572F7B3520}" presName="root2" presStyleCnt="0"/>
      <dgm:spPr/>
    </dgm:pt>
    <dgm:pt modelId="{08B5A862-BDCC-407E-9611-F1DFBFF95EF6}" type="pres">
      <dgm:prSet presAssocID="{0529DCF6-9D98-4044-BF94-B9572F7B3520}" presName="LevelTwoTextNode" presStyleLbl="node2" presStyleIdx="8" presStyleCnt="12" custScaleX="224411" custScaleY="11752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18BE336-0CA4-443E-AFF9-81D52B328E8A}" type="pres">
      <dgm:prSet presAssocID="{0529DCF6-9D98-4044-BF94-B9572F7B3520}" presName="level3hierChild" presStyleCnt="0"/>
      <dgm:spPr/>
    </dgm:pt>
    <dgm:pt modelId="{E40A14B2-7651-48D5-97FE-974E5427B522}" type="pres">
      <dgm:prSet presAssocID="{836F2E7D-31BF-4BF0-9AF7-0446C5DC14AB}" presName="conn2-1" presStyleLbl="parChTrans1D2" presStyleIdx="9" presStyleCnt="12"/>
      <dgm:spPr/>
      <dgm:t>
        <a:bodyPr/>
        <a:lstStyle/>
        <a:p>
          <a:endParaRPr lang="es-CO"/>
        </a:p>
      </dgm:t>
    </dgm:pt>
    <dgm:pt modelId="{C93C01F3-3A23-4497-905A-D9EEC7E3D3E6}" type="pres">
      <dgm:prSet presAssocID="{836F2E7D-31BF-4BF0-9AF7-0446C5DC14AB}" presName="connTx" presStyleLbl="parChTrans1D2" presStyleIdx="9" presStyleCnt="12"/>
      <dgm:spPr/>
      <dgm:t>
        <a:bodyPr/>
        <a:lstStyle/>
        <a:p>
          <a:endParaRPr lang="es-CO"/>
        </a:p>
      </dgm:t>
    </dgm:pt>
    <dgm:pt modelId="{AA345236-8FA6-487B-B3DE-16D3783B63F9}" type="pres">
      <dgm:prSet presAssocID="{38A29D1B-8755-4302-AB93-BA990CC79A8D}" presName="root2" presStyleCnt="0"/>
      <dgm:spPr/>
    </dgm:pt>
    <dgm:pt modelId="{4F3B70BF-8892-4114-A50F-264199CBCB8E}" type="pres">
      <dgm:prSet presAssocID="{38A29D1B-8755-4302-AB93-BA990CC79A8D}" presName="LevelTwoTextNode" presStyleLbl="node2" presStyleIdx="9" presStyleCnt="12" custScaleX="2244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555422E-069E-4AFB-AB3A-44BC04DF4E18}" type="pres">
      <dgm:prSet presAssocID="{38A29D1B-8755-4302-AB93-BA990CC79A8D}" presName="level3hierChild" presStyleCnt="0"/>
      <dgm:spPr/>
    </dgm:pt>
    <dgm:pt modelId="{B2714126-0FE6-4EE5-9B39-F4E4C95F997E}" type="pres">
      <dgm:prSet presAssocID="{35650169-2DD5-49D7-BEB6-9E1F1199995F}" presName="conn2-1" presStyleLbl="parChTrans1D2" presStyleIdx="10" presStyleCnt="12"/>
      <dgm:spPr/>
      <dgm:t>
        <a:bodyPr/>
        <a:lstStyle/>
        <a:p>
          <a:endParaRPr lang="es-CO"/>
        </a:p>
      </dgm:t>
    </dgm:pt>
    <dgm:pt modelId="{25C66988-8BC1-4897-87A3-68DB3B33D7EF}" type="pres">
      <dgm:prSet presAssocID="{35650169-2DD5-49D7-BEB6-9E1F1199995F}" presName="connTx" presStyleLbl="parChTrans1D2" presStyleIdx="10" presStyleCnt="12"/>
      <dgm:spPr/>
      <dgm:t>
        <a:bodyPr/>
        <a:lstStyle/>
        <a:p>
          <a:endParaRPr lang="es-CO"/>
        </a:p>
      </dgm:t>
    </dgm:pt>
    <dgm:pt modelId="{1BC2A5B9-8B26-4548-A40B-7CD346B81501}" type="pres">
      <dgm:prSet presAssocID="{2C45E441-835B-44F9-8A0A-3432CB36D1A8}" presName="root2" presStyleCnt="0"/>
      <dgm:spPr/>
    </dgm:pt>
    <dgm:pt modelId="{B7F15653-F42C-4CDC-83C2-0D13224A9719}" type="pres">
      <dgm:prSet presAssocID="{2C45E441-835B-44F9-8A0A-3432CB36D1A8}" presName="LevelTwoTextNode" presStyleLbl="node2" presStyleIdx="10" presStyleCnt="12" custScaleX="2244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55E6598-0BE2-4C2D-93B4-475B76045345}" type="pres">
      <dgm:prSet presAssocID="{2C45E441-835B-44F9-8A0A-3432CB36D1A8}" presName="level3hierChild" presStyleCnt="0"/>
      <dgm:spPr/>
    </dgm:pt>
    <dgm:pt modelId="{7C0569D8-27C7-4B2B-8392-3005A457E2FD}" type="pres">
      <dgm:prSet presAssocID="{43C700BC-F9D8-44BC-B4D8-DEFC3FF65F69}" presName="conn2-1" presStyleLbl="parChTrans1D2" presStyleIdx="11" presStyleCnt="12"/>
      <dgm:spPr/>
      <dgm:t>
        <a:bodyPr/>
        <a:lstStyle/>
        <a:p>
          <a:endParaRPr lang="es-CO"/>
        </a:p>
      </dgm:t>
    </dgm:pt>
    <dgm:pt modelId="{998A26DD-10DC-436F-B48C-20DC9B0FE058}" type="pres">
      <dgm:prSet presAssocID="{43C700BC-F9D8-44BC-B4D8-DEFC3FF65F69}" presName="connTx" presStyleLbl="parChTrans1D2" presStyleIdx="11" presStyleCnt="12"/>
      <dgm:spPr/>
      <dgm:t>
        <a:bodyPr/>
        <a:lstStyle/>
        <a:p>
          <a:endParaRPr lang="es-CO"/>
        </a:p>
      </dgm:t>
    </dgm:pt>
    <dgm:pt modelId="{0856ADF8-27C9-42A0-B40E-FD57F9E681BF}" type="pres">
      <dgm:prSet presAssocID="{45331809-A5C1-45AC-9B60-94697C4FEE22}" presName="root2" presStyleCnt="0"/>
      <dgm:spPr/>
    </dgm:pt>
    <dgm:pt modelId="{1BBA63E6-9690-4952-9F4A-5E420F8C70FE}" type="pres">
      <dgm:prSet presAssocID="{45331809-A5C1-45AC-9B60-94697C4FEE22}" presName="LevelTwoTextNode" presStyleLbl="node2" presStyleIdx="11" presStyleCnt="12" custScaleX="227300" custScaleY="17916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83B5C14-2C49-45EB-BBEA-CEA551914B21}" type="pres">
      <dgm:prSet presAssocID="{45331809-A5C1-45AC-9B60-94697C4FEE22}" presName="level3hierChild" presStyleCnt="0"/>
      <dgm:spPr/>
    </dgm:pt>
  </dgm:ptLst>
  <dgm:cxnLst>
    <dgm:cxn modelId="{9C3FD63F-DF53-44CF-AD80-51653C1C1651}" type="presOf" srcId="{45331809-A5C1-45AC-9B60-94697C4FEE22}" destId="{1BBA63E6-9690-4952-9F4A-5E420F8C70FE}" srcOrd="0" destOrd="0" presId="urn:microsoft.com/office/officeart/2008/layout/HorizontalMultiLevelHierarchy"/>
    <dgm:cxn modelId="{88F0ED87-6046-4F22-A30F-366A13210EF4}" type="presOf" srcId="{0C2C646A-C390-47CD-8255-EF3DB2FFFA57}" destId="{06DE58CC-5B5F-41D4-8C3B-9DDF6AF437EC}" srcOrd="0" destOrd="0" presId="urn:microsoft.com/office/officeart/2008/layout/HorizontalMultiLevelHierarchy"/>
    <dgm:cxn modelId="{B3F12B9A-AFCC-407F-9AD0-C6AB3F891A69}" type="presOf" srcId="{15F40BAA-0A4E-41F3-B08E-FCD0EB3F8A39}" destId="{CFF0DBBF-974F-4D4F-8BEA-5DF93214D4F2}" srcOrd="0" destOrd="0" presId="urn:microsoft.com/office/officeart/2008/layout/HorizontalMultiLevelHierarchy"/>
    <dgm:cxn modelId="{E5397A96-C9C5-4115-9C1E-839039E31AD7}" srcId="{0C2C646A-C390-47CD-8255-EF3DB2FFFA57}" destId="{38A29D1B-8755-4302-AB93-BA990CC79A8D}" srcOrd="9" destOrd="0" parTransId="{836F2E7D-31BF-4BF0-9AF7-0446C5DC14AB}" sibTransId="{92D58F80-B885-4F99-947D-53103E57FCFF}"/>
    <dgm:cxn modelId="{9D144B2F-ABC1-4B49-92DD-E6E1C1998057}" type="presOf" srcId="{CC6618B8-496D-49AA-B766-AE93E6B74FB5}" destId="{B8ECED13-90FC-4BE0-98D4-51E36148A5EE}" srcOrd="1" destOrd="0" presId="urn:microsoft.com/office/officeart/2008/layout/HorizontalMultiLevelHierarchy"/>
    <dgm:cxn modelId="{A78E4207-2E3A-49AB-875D-54A9DD76A6E8}" type="presOf" srcId="{661A7E0A-9888-4F9F-8049-E606BE577A1A}" destId="{159D7F99-A66A-4ABE-9A82-B2D3C2BA80CE}" srcOrd="0" destOrd="0" presId="urn:microsoft.com/office/officeart/2008/layout/HorizontalMultiLevelHierarchy"/>
    <dgm:cxn modelId="{B9155089-0C77-405E-AD8D-A0CA59E07F66}" type="presOf" srcId="{AEC5F574-0CD6-40A5-8F24-C9FEB22FBA81}" destId="{565E1564-0B8D-4FE9-8FA8-9A463444978E}" srcOrd="1" destOrd="0" presId="urn:microsoft.com/office/officeart/2008/layout/HorizontalMultiLevelHierarchy"/>
    <dgm:cxn modelId="{8D55B927-79A2-4EE5-88C9-1973B4BD2B34}" type="presOf" srcId="{AEC5F574-0CD6-40A5-8F24-C9FEB22FBA81}" destId="{70457A63-1107-422E-A271-69C7CF37E165}" srcOrd="0" destOrd="0" presId="urn:microsoft.com/office/officeart/2008/layout/HorizontalMultiLevelHierarchy"/>
    <dgm:cxn modelId="{EF5E1F8F-E4B2-4F04-9CC5-D386AD1F3C85}" type="presOf" srcId="{35650169-2DD5-49D7-BEB6-9E1F1199995F}" destId="{B2714126-0FE6-4EE5-9B39-F4E4C95F997E}" srcOrd="0" destOrd="0" presId="urn:microsoft.com/office/officeart/2008/layout/HorizontalMultiLevelHierarchy"/>
    <dgm:cxn modelId="{473FCD98-034A-4F0B-90EF-0964222BEE88}" srcId="{9F289698-4251-4B21-8C49-84C69A0A7EB3}" destId="{0C2C646A-C390-47CD-8255-EF3DB2FFFA57}" srcOrd="0" destOrd="0" parTransId="{D868391D-C81A-4148-88AE-3F5999AFA34C}" sibTransId="{BB5A7D5B-9FF6-441A-8169-F6C97CF977D6}"/>
    <dgm:cxn modelId="{B9709B59-685D-4F4A-80A0-0BBD1326FC96}" type="presOf" srcId="{168592C5-578E-4533-BCAB-2A4B34EBC610}" destId="{0D69F1B6-7925-49CA-B5A6-911214A7202D}" srcOrd="0" destOrd="0" presId="urn:microsoft.com/office/officeart/2008/layout/HorizontalMultiLevelHierarchy"/>
    <dgm:cxn modelId="{8DB147CA-AAD8-40F6-8B5D-3D78D6D3F469}" srcId="{0C2C646A-C390-47CD-8255-EF3DB2FFFA57}" destId="{C875B5B8-6E2E-4013-9BD6-73089A012CA3}" srcOrd="5" destOrd="0" parTransId="{952BE6A2-99F1-4D1F-BD52-7326FDBA5923}" sibTransId="{0234D9AF-13AA-42ED-90F9-26155788B231}"/>
    <dgm:cxn modelId="{2C39C06B-E970-4512-8F38-3342F5D921FF}" type="presOf" srcId="{952BE6A2-99F1-4D1F-BD52-7326FDBA5923}" destId="{FA269CA3-3B73-4760-9E35-23EB9041907F}" srcOrd="0" destOrd="0" presId="urn:microsoft.com/office/officeart/2008/layout/HorizontalMultiLevelHierarchy"/>
    <dgm:cxn modelId="{55692326-B77F-44C9-BC8D-0AAB29C66147}" type="presOf" srcId="{3679DAC0-BB9E-4EC9-AED7-BA0E081D416E}" destId="{92F092DD-2968-477B-A9A1-BC7311BD3E12}" srcOrd="0" destOrd="0" presId="urn:microsoft.com/office/officeart/2008/layout/HorizontalMultiLevelHierarchy"/>
    <dgm:cxn modelId="{BA703F24-BB43-42AF-9FEF-EACE8D478EEB}" type="presOf" srcId="{CC6618B8-496D-49AA-B766-AE93E6B74FB5}" destId="{5C9FC3BE-A27E-4462-9FA3-C5E8C8CC7E6D}" srcOrd="0" destOrd="0" presId="urn:microsoft.com/office/officeart/2008/layout/HorizontalMultiLevelHierarchy"/>
    <dgm:cxn modelId="{5BB41276-AA31-4335-9602-CAECEB49D261}" type="presOf" srcId="{218F541B-CE9A-499F-87E5-F2CAFE1054AE}" destId="{259AFD92-7038-4313-94F0-5BFA9704BAAC}" srcOrd="1" destOrd="0" presId="urn:microsoft.com/office/officeart/2008/layout/HorizontalMultiLevelHierarchy"/>
    <dgm:cxn modelId="{3E0E0C4E-05E2-4678-AAFB-859312CCAF16}" type="presOf" srcId="{836F2E7D-31BF-4BF0-9AF7-0446C5DC14AB}" destId="{C93C01F3-3A23-4497-905A-D9EEC7E3D3E6}" srcOrd="1" destOrd="0" presId="urn:microsoft.com/office/officeart/2008/layout/HorizontalMultiLevelHierarchy"/>
    <dgm:cxn modelId="{C922423C-741A-4859-9286-C46A9C979A3C}" srcId="{0C2C646A-C390-47CD-8255-EF3DB2FFFA57}" destId="{0529DCF6-9D98-4044-BF94-B9572F7B3520}" srcOrd="8" destOrd="0" parTransId="{EFB1A183-1A72-44B4-A73F-DE18FA3773B4}" sibTransId="{53D41176-A615-452D-A70E-EA9D278FC833}"/>
    <dgm:cxn modelId="{3A3D3463-37E8-4148-A74F-89DC1C6DBAC7}" type="presOf" srcId="{43C700BC-F9D8-44BC-B4D8-DEFC3FF65F69}" destId="{7C0569D8-27C7-4B2B-8392-3005A457E2FD}" srcOrd="0" destOrd="0" presId="urn:microsoft.com/office/officeart/2008/layout/HorizontalMultiLevelHierarchy"/>
    <dgm:cxn modelId="{FEAF16DB-0653-4AA9-B508-3168D979FB4B}" srcId="{0C2C646A-C390-47CD-8255-EF3DB2FFFA57}" destId="{45331809-A5C1-45AC-9B60-94697C4FEE22}" srcOrd="11" destOrd="0" parTransId="{43C700BC-F9D8-44BC-B4D8-DEFC3FF65F69}" sibTransId="{B767B98D-0265-4A09-AB2F-26B7CC742713}"/>
    <dgm:cxn modelId="{A3D49CCC-5429-4896-9E89-07BFE513106A}" type="presOf" srcId="{550151F0-1A44-4089-927E-A2EA5649FCD3}" destId="{DAC3AEF5-546C-491D-8F93-A23B93841489}" srcOrd="0" destOrd="0" presId="urn:microsoft.com/office/officeart/2008/layout/HorizontalMultiLevelHierarchy"/>
    <dgm:cxn modelId="{00CF1DD7-53D3-4E11-ADBE-0CECD4DC16A5}" srcId="{0C2C646A-C390-47CD-8255-EF3DB2FFFA57}" destId="{2C45E441-835B-44F9-8A0A-3432CB36D1A8}" srcOrd="10" destOrd="0" parTransId="{35650169-2DD5-49D7-BEB6-9E1F1199995F}" sibTransId="{1F05831C-1184-47F4-8823-1DADCA0DE13D}"/>
    <dgm:cxn modelId="{DB667051-2123-487A-9734-EC92EF0081CB}" type="presOf" srcId="{35650169-2DD5-49D7-BEB6-9E1F1199995F}" destId="{25C66988-8BC1-4897-87A3-68DB3B33D7EF}" srcOrd="1" destOrd="0" presId="urn:microsoft.com/office/officeart/2008/layout/HorizontalMultiLevelHierarchy"/>
    <dgm:cxn modelId="{D9FE6B78-F095-4FDC-BD22-5ACC738C1388}" type="presOf" srcId="{73789EA0-0083-4061-BECA-DD6776443C9C}" destId="{1D0F92B7-ECB5-4378-B7FC-29C42F92EC8A}" srcOrd="0" destOrd="0" presId="urn:microsoft.com/office/officeart/2008/layout/HorizontalMultiLevelHierarchy"/>
    <dgm:cxn modelId="{C12CEB8F-3772-43AB-B22D-9E8B45C907F6}" type="presOf" srcId="{836F2E7D-31BF-4BF0-9AF7-0446C5DC14AB}" destId="{E40A14B2-7651-48D5-97FE-974E5427B522}" srcOrd="0" destOrd="0" presId="urn:microsoft.com/office/officeart/2008/layout/HorizontalMultiLevelHierarchy"/>
    <dgm:cxn modelId="{9D4901CD-D905-407D-AA23-D6A764675FF0}" srcId="{0C2C646A-C390-47CD-8255-EF3DB2FFFA57}" destId="{7FBFD598-DE21-49A0-A0E3-575133D5B2E0}" srcOrd="2" destOrd="0" parTransId="{15F40BAA-0A4E-41F3-B08E-FCD0EB3F8A39}" sibTransId="{A2EF6D0D-B49B-47C1-B07E-73906D42DA85}"/>
    <dgm:cxn modelId="{DB58B4DE-FFB6-431C-B618-1A66EB172E28}" srcId="{0C2C646A-C390-47CD-8255-EF3DB2FFFA57}" destId="{CB21DC9B-2EC1-498E-985F-7B9716FC2072}" srcOrd="3" destOrd="0" parTransId="{CC6618B8-496D-49AA-B766-AE93E6B74FB5}" sibTransId="{882DEDD6-2F70-41FF-A96B-0374AD7C3882}"/>
    <dgm:cxn modelId="{E5D79C5A-75A3-4C23-A7B3-13FEDBBDA3E6}" type="presOf" srcId="{43C700BC-F9D8-44BC-B4D8-DEFC3FF65F69}" destId="{998A26DD-10DC-436F-B48C-20DC9B0FE058}" srcOrd="1" destOrd="0" presId="urn:microsoft.com/office/officeart/2008/layout/HorizontalMultiLevelHierarchy"/>
    <dgm:cxn modelId="{25F67EA1-ECC7-46B8-8420-BC516DC3A3C0}" type="presOf" srcId="{218F541B-CE9A-499F-87E5-F2CAFE1054AE}" destId="{22E8AF81-1576-4EA3-B4A0-F7F07F961021}" srcOrd="0" destOrd="0" presId="urn:microsoft.com/office/officeart/2008/layout/HorizontalMultiLevelHierarchy"/>
    <dgm:cxn modelId="{D1BE633A-7D87-4964-A125-C2030351035E}" type="presOf" srcId="{E783A037-E45D-4C05-BEF9-FC58BA09F823}" destId="{C9EF222E-F55E-40B8-B8DC-F7422BF48B3E}" srcOrd="0" destOrd="0" presId="urn:microsoft.com/office/officeart/2008/layout/HorizontalMultiLevelHierarchy"/>
    <dgm:cxn modelId="{05F33B23-738A-44E2-8179-544FAB6920A6}" srcId="{0C2C646A-C390-47CD-8255-EF3DB2FFFA57}" destId="{78CD3A10-CFE7-45C4-9AFF-BCCF724DDF8A}" srcOrd="7" destOrd="0" parTransId="{50C37D84-2725-449F-89E4-80C5F22C875D}" sibTransId="{A3AFE8E3-CA51-406C-BC4A-16740D347E82}"/>
    <dgm:cxn modelId="{1F6A3F13-C954-43C3-8D00-FF77F9433AF8}" type="presOf" srcId="{2C45E441-835B-44F9-8A0A-3432CB36D1A8}" destId="{B7F15653-F42C-4CDC-83C2-0D13224A9719}" srcOrd="0" destOrd="0" presId="urn:microsoft.com/office/officeart/2008/layout/HorizontalMultiLevelHierarchy"/>
    <dgm:cxn modelId="{CFD2A050-3E11-4D0C-B8FA-E2FC3782C654}" type="presOf" srcId="{EFB1A183-1A72-44B4-A73F-DE18FA3773B4}" destId="{3BF5F855-23B6-4D6E-9DF9-5E9182485D80}" srcOrd="0" destOrd="0" presId="urn:microsoft.com/office/officeart/2008/layout/HorizontalMultiLevelHierarchy"/>
    <dgm:cxn modelId="{F869BFCF-2007-42A2-91D1-F57ACEAD8FD1}" type="presOf" srcId="{0529DCF6-9D98-4044-BF94-B9572F7B3520}" destId="{08B5A862-BDCC-407E-9611-F1DFBFF95EF6}" srcOrd="0" destOrd="0" presId="urn:microsoft.com/office/officeart/2008/layout/HorizontalMultiLevelHierarchy"/>
    <dgm:cxn modelId="{2EDE8515-8C28-4E64-A988-138E27F2A8C6}" type="presOf" srcId="{15F40BAA-0A4E-41F3-B08E-FCD0EB3F8A39}" destId="{E66057AA-5ABC-465E-9A32-C1FE2C73E00F}" srcOrd="1" destOrd="0" presId="urn:microsoft.com/office/officeart/2008/layout/HorizontalMultiLevelHierarchy"/>
    <dgm:cxn modelId="{5A52C790-C94B-4F5E-AC7C-D4A5891F8A46}" type="presOf" srcId="{7FBFD598-DE21-49A0-A0E3-575133D5B2E0}" destId="{9EF08D2C-7DDB-40A4-91C5-3B41F2706645}" srcOrd="0" destOrd="0" presId="urn:microsoft.com/office/officeart/2008/layout/HorizontalMultiLevelHierarchy"/>
    <dgm:cxn modelId="{78B66896-7601-405B-B46A-F9AF5DBFA372}" type="presOf" srcId="{168592C5-578E-4533-BCAB-2A4B34EBC610}" destId="{4E6B261B-3633-43B8-B4CB-E9960679AB3C}" srcOrd="1" destOrd="0" presId="urn:microsoft.com/office/officeart/2008/layout/HorizontalMultiLevelHierarchy"/>
    <dgm:cxn modelId="{81B5AFB1-6AA1-4CF4-BBF6-02306604FF1B}" type="presOf" srcId="{50C37D84-2725-449F-89E4-80C5F22C875D}" destId="{03846806-4EC8-47EC-AC72-8328E6A56D96}" srcOrd="0" destOrd="0" presId="urn:microsoft.com/office/officeart/2008/layout/HorizontalMultiLevelHierarchy"/>
    <dgm:cxn modelId="{E89CEABC-9996-4C4D-BBDA-5CB253EB0C02}" type="presOf" srcId="{3679DAC0-BB9E-4EC9-AED7-BA0E081D416E}" destId="{CD83C8AE-30F7-4B13-BE5B-EB5604D4BD89}" srcOrd="1" destOrd="0" presId="urn:microsoft.com/office/officeart/2008/layout/HorizontalMultiLevelHierarchy"/>
    <dgm:cxn modelId="{966D55E7-C63D-4F30-BA58-E5EF434295E8}" type="presOf" srcId="{78CD3A10-CFE7-45C4-9AFF-BCCF724DDF8A}" destId="{C70187CD-E9DB-433E-A09C-24047909D600}" srcOrd="0" destOrd="0" presId="urn:microsoft.com/office/officeart/2008/layout/HorizontalMultiLevelHierarchy"/>
    <dgm:cxn modelId="{BFDB5B8B-B8B8-4B99-A1B6-6E338B41748F}" type="presOf" srcId="{C875B5B8-6E2E-4013-9BD6-73089A012CA3}" destId="{0A103CB1-25C7-4D8B-A191-EA67C4FEEC84}" srcOrd="0" destOrd="0" presId="urn:microsoft.com/office/officeart/2008/layout/HorizontalMultiLevelHierarchy"/>
    <dgm:cxn modelId="{83B1E920-4DA2-4DE6-A794-851BA18B011F}" srcId="{0C2C646A-C390-47CD-8255-EF3DB2FFFA57}" destId="{661A7E0A-9888-4F9F-8049-E606BE577A1A}" srcOrd="4" destOrd="0" parTransId="{218F541B-CE9A-499F-87E5-F2CAFE1054AE}" sibTransId="{847439FE-E32F-493A-A022-5FD7253BFEB4}"/>
    <dgm:cxn modelId="{D46F47A9-5A42-435C-88A6-A5BE04D2B98C}" type="presOf" srcId="{38A29D1B-8755-4302-AB93-BA990CC79A8D}" destId="{4F3B70BF-8892-4114-A50F-264199CBCB8E}" srcOrd="0" destOrd="0" presId="urn:microsoft.com/office/officeart/2008/layout/HorizontalMultiLevelHierarchy"/>
    <dgm:cxn modelId="{68341C0A-5C82-4A2B-9BFA-57C86D7C2FD1}" type="presOf" srcId="{9F289698-4251-4B21-8C49-84C69A0A7EB3}" destId="{DA2EFF0A-8237-4B5D-BDD5-7325C892631B}" srcOrd="0" destOrd="0" presId="urn:microsoft.com/office/officeart/2008/layout/HorizontalMultiLevelHierarchy"/>
    <dgm:cxn modelId="{6977FE60-E5C4-4862-9596-1D9FB48BD43B}" type="presOf" srcId="{EFB1A183-1A72-44B4-A73F-DE18FA3773B4}" destId="{0FC847A3-E6DF-402B-9888-DA9FD43832B3}" srcOrd="1" destOrd="0" presId="urn:microsoft.com/office/officeart/2008/layout/HorizontalMultiLevelHierarchy"/>
    <dgm:cxn modelId="{8742F038-2725-46F8-A4A3-0EEC10B0D176}" type="presOf" srcId="{CB21DC9B-2EC1-498E-985F-7B9716FC2072}" destId="{779E50B9-9FEC-49F3-8C0A-65C9A4E05DB7}" srcOrd="0" destOrd="0" presId="urn:microsoft.com/office/officeart/2008/layout/HorizontalMultiLevelHierarchy"/>
    <dgm:cxn modelId="{96286AA5-B078-4F48-9F52-1E1121479E20}" type="presOf" srcId="{952BE6A2-99F1-4D1F-BD52-7326FDBA5923}" destId="{8541034B-D981-4936-82BF-2981B0A14368}" srcOrd="1" destOrd="0" presId="urn:microsoft.com/office/officeart/2008/layout/HorizontalMultiLevelHierarchy"/>
    <dgm:cxn modelId="{1E6E98A1-6946-450C-987F-D048A57F3B22}" type="presOf" srcId="{50C37D84-2725-449F-89E4-80C5F22C875D}" destId="{44BF455D-9110-4AFA-A506-E832612A7A11}" srcOrd="1" destOrd="0" presId="urn:microsoft.com/office/officeart/2008/layout/HorizontalMultiLevelHierarchy"/>
    <dgm:cxn modelId="{FA4BEFA2-CF30-4BEC-BBA0-035AEE3B5B4F}" srcId="{0C2C646A-C390-47CD-8255-EF3DB2FFFA57}" destId="{73789EA0-0083-4061-BECA-DD6776443C9C}" srcOrd="6" destOrd="0" parTransId="{3679DAC0-BB9E-4EC9-AED7-BA0E081D416E}" sibTransId="{05957653-AE97-4FCD-BE60-F6B35DEF18DD}"/>
    <dgm:cxn modelId="{A670B447-5ABD-4058-A7FF-E698996A18EB}" srcId="{0C2C646A-C390-47CD-8255-EF3DB2FFFA57}" destId="{550151F0-1A44-4089-927E-A2EA5649FCD3}" srcOrd="1" destOrd="0" parTransId="{AEC5F574-0CD6-40A5-8F24-C9FEB22FBA81}" sibTransId="{9B014139-440F-4ACF-AD8F-D0898E4BFF81}"/>
    <dgm:cxn modelId="{409F7B35-CE23-462D-B43E-7AA62C31026D}" srcId="{0C2C646A-C390-47CD-8255-EF3DB2FFFA57}" destId="{E783A037-E45D-4C05-BEF9-FC58BA09F823}" srcOrd="0" destOrd="0" parTransId="{168592C5-578E-4533-BCAB-2A4B34EBC610}" sibTransId="{3E9C36DE-5ECE-4FD2-841A-3E87984A8B78}"/>
    <dgm:cxn modelId="{B8E0C038-2BB8-4E65-B198-F636A25D3198}" type="presParOf" srcId="{DA2EFF0A-8237-4B5D-BDD5-7325C892631B}" destId="{8A7CB31A-9D95-47FD-92BE-B864A38DCC00}" srcOrd="0" destOrd="0" presId="urn:microsoft.com/office/officeart/2008/layout/HorizontalMultiLevelHierarchy"/>
    <dgm:cxn modelId="{A075BDCF-90FC-406A-A125-27421578526E}" type="presParOf" srcId="{8A7CB31A-9D95-47FD-92BE-B864A38DCC00}" destId="{06DE58CC-5B5F-41D4-8C3B-9DDF6AF437EC}" srcOrd="0" destOrd="0" presId="urn:microsoft.com/office/officeart/2008/layout/HorizontalMultiLevelHierarchy"/>
    <dgm:cxn modelId="{23A1519F-ECBD-4566-AE7E-E265EF013422}" type="presParOf" srcId="{8A7CB31A-9D95-47FD-92BE-B864A38DCC00}" destId="{1E7431E5-1CF4-497C-AA42-438CC9FB2E6B}" srcOrd="1" destOrd="0" presId="urn:microsoft.com/office/officeart/2008/layout/HorizontalMultiLevelHierarchy"/>
    <dgm:cxn modelId="{18CAD278-E1AF-4BAE-9BBF-23735AFB87B9}" type="presParOf" srcId="{1E7431E5-1CF4-497C-AA42-438CC9FB2E6B}" destId="{0D69F1B6-7925-49CA-B5A6-911214A7202D}" srcOrd="0" destOrd="0" presId="urn:microsoft.com/office/officeart/2008/layout/HorizontalMultiLevelHierarchy"/>
    <dgm:cxn modelId="{2CE88974-223A-4EF7-9D7A-AB60EC82A9B1}" type="presParOf" srcId="{0D69F1B6-7925-49CA-B5A6-911214A7202D}" destId="{4E6B261B-3633-43B8-B4CB-E9960679AB3C}" srcOrd="0" destOrd="0" presId="urn:microsoft.com/office/officeart/2008/layout/HorizontalMultiLevelHierarchy"/>
    <dgm:cxn modelId="{4CC674BB-838A-466B-B01E-3BF7CE25E6FA}" type="presParOf" srcId="{1E7431E5-1CF4-497C-AA42-438CC9FB2E6B}" destId="{E15F7ED1-FD77-4A67-9DFD-847D3EC2E573}" srcOrd="1" destOrd="0" presId="urn:microsoft.com/office/officeart/2008/layout/HorizontalMultiLevelHierarchy"/>
    <dgm:cxn modelId="{C39627B8-D515-4C2E-BC9E-810C6CFEEBD8}" type="presParOf" srcId="{E15F7ED1-FD77-4A67-9DFD-847D3EC2E573}" destId="{C9EF222E-F55E-40B8-B8DC-F7422BF48B3E}" srcOrd="0" destOrd="0" presId="urn:microsoft.com/office/officeart/2008/layout/HorizontalMultiLevelHierarchy"/>
    <dgm:cxn modelId="{447114E3-284B-4F67-BCDD-E1B5CABF13C1}" type="presParOf" srcId="{E15F7ED1-FD77-4A67-9DFD-847D3EC2E573}" destId="{33A2BA96-3520-47C3-A99E-8CAF78AE7A8E}" srcOrd="1" destOrd="0" presId="urn:microsoft.com/office/officeart/2008/layout/HorizontalMultiLevelHierarchy"/>
    <dgm:cxn modelId="{0BB1C91F-2D05-4596-BA13-64094DD067B8}" type="presParOf" srcId="{1E7431E5-1CF4-497C-AA42-438CC9FB2E6B}" destId="{70457A63-1107-422E-A271-69C7CF37E165}" srcOrd="2" destOrd="0" presId="urn:microsoft.com/office/officeart/2008/layout/HorizontalMultiLevelHierarchy"/>
    <dgm:cxn modelId="{E5C8F5F8-346F-4947-B93C-3B0EBE35848A}" type="presParOf" srcId="{70457A63-1107-422E-A271-69C7CF37E165}" destId="{565E1564-0B8D-4FE9-8FA8-9A463444978E}" srcOrd="0" destOrd="0" presId="urn:microsoft.com/office/officeart/2008/layout/HorizontalMultiLevelHierarchy"/>
    <dgm:cxn modelId="{0B52F811-9DC0-432E-AEE8-DC58919D9898}" type="presParOf" srcId="{1E7431E5-1CF4-497C-AA42-438CC9FB2E6B}" destId="{090511D1-3FD9-4A43-A102-016315E7D27A}" srcOrd="3" destOrd="0" presId="urn:microsoft.com/office/officeart/2008/layout/HorizontalMultiLevelHierarchy"/>
    <dgm:cxn modelId="{6A0EFA1F-79C5-407E-BC35-D1DFE33B5A08}" type="presParOf" srcId="{090511D1-3FD9-4A43-A102-016315E7D27A}" destId="{DAC3AEF5-546C-491D-8F93-A23B93841489}" srcOrd="0" destOrd="0" presId="urn:microsoft.com/office/officeart/2008/layout/HorizontalMultiLevelHierarchy"/>
    <dgm:cxn modelId="{08574BCE-8244-4F08-92B1-92079A89BE69}" type="presParOf" srcId="{090511D1-3FD9-4A43-A102-016315E7D27A}" destId="{E7510096-C6CF-4F8C-9E0C-259395890411}" srcOrd="1" destOrd="0" presId="urn:microsoft.com/office/officeart/2008/layout/HorizontalMultiLevelHierarchy"/>
    <dgm:cxn modelId="{865ED405-A5BA-4354-8850-3713B5FAE102}" type="presParOf" srcId="{1E7431E5-1CF4-497C-AA42-438CC9FB2E6B}" destId="{CFF0DBBF-974F-4D4F-8BEA-5DF93214D4F2}" srcOrd="4" destOrd="0" presId="urn:microsoft.com/office/officeart/2008/layout/HorizontalMultiLevelHierarchy"/>
    <dgm:cxn modelId="{F5756C5C-25F2-4E3D-B53F-6883A6A5020C}" type="presParOf" srcId="{CFF0DBBF-974F-4D4F-8BEA-5DF93214D4F2}" destId="{E66057AA-5ABC-465E-9A32-C1FE2C73E00F}" srcOrd="0" destOrd="0" presId="urn:microsoft.com/office/officeart/2008/layout/HorizontalMultiLevelHierarchy"/>
    <dgm:cxn modelId="{019DD10A-B7F4-4406-ADEF-12573DF04228}" type="presParOf" srcId="{1E7431E5-1CF4-497C-AA42-438CC9FB2E6B}" destId="{51A31F2D-40AA-457F-97E3-9DFEBFB2F4B5}" srcOrd="5" destOrd="0" presId="urn:microsoft.com/office/officeart/2008/layout/HorizontalMultiLevelHierarchy"/>
    <dgm:cxn modelId="{C68E80A6-0341-448D-AFBF-FA96E81CE569}" type="presParOf" srcId="{51A31F2D-40AA-457F-97E3-9DFEBFB2F4B5}" destId="{9EF08D2C-7DDB-40A4-91C5-3B41F2706645}" srcOrd="0" destOrd="0" presId="urn:microsoft.com/office/officeart/2008/layout/HorizontalMultiLevelHierarchy"/>
    <dgm:cxn modelId="{DE457981-7035-47C5-A983-B4B481476E4A}" type="presParOf" srcId="{51A31F2D-40AA-457F-97E3-9DFEBFB2F4B5}" destId="{22598C7E-9A6E-499D-A75E-2931C45616BA}" srcOrd="1" destOrd="0" presId="urn:microsoft.com/office/officeart/2008/layout/HorizontalMultiLevelHierarchy"/>
    <dgm:cxn modelId="{B7D74937-65BF-41C9-A6F7-6C123864B8D9}" type="presParOf" srcId="{1E7431E5-1CF4-497C-AA42-438CC9FB2E6B}" destId="{5C9FC3BE-A27E-4462-9FA3-C5E8C8CC7E6D}" srcOrd="6" destOrd="0" presId="urn:microsoft.com/office/officeart/2008/layout/HorizontalMultiLevelHierarchy"/>
    <dgm:cxn modelId="{1EAEB23C-38B5-4DA2-9D48-9D1F214C0793}" type="presParOf" srcId="{5C9FC3BE-A27E-4462-9FA3-C5E8C8CC7E6D}" destId="{B8ECED13-90FC-4BE0-98D4-51E36148A5EE}" srcOrd="0" destOrd="0" presId="urn:microsoft.com/office/officeart/2008/layout/HorizontalMultiLevelHierarchy"/>
    <dgm:cxn modelId="{2AED2202-C6B9-4C7B-97D2-BB1A9621485A}" type="presParOf" srcId="{1E7431E5-1CF4-497C-AA42-438CC9FB2E6B}" destId="{44990E58-AD14-4378-9AC3-E89CED48BD47}" srcOrd="7" destOrd="0" presId="urn:microsoft.com/office/officeart/2008/layout/HorizontalMultiLevelHierarchy"/>
    <dgm:cxn modelId="{410D829F-01A2-4CD9-8620-438CF6237DEE}" type="presParOf" srcId="{44990E58-AD14-4378-9AC3-E89CED48BD47}" destId="{779E50B9-9FEC-49F3-8C0A-65C9A4E05DB7}" srcOrd="0" destOrd="0" presId="urn:microsoft.com/office/officeart/2008/layout/HorizontalMultiLevelHierarchy"/>
    <dgm:cxn modelId="{04492B35-B6BA-40B1-9DF5-228373783A22}" type="presParOf" srcId="{44990E58-AD14-4378-9AC3-E89CED48BD47}" destId="{6645AF02-D9DB-4318-B46D-F99038DE6C4F}" srcOrd="1" destOrd="0" presId="urn:microsoft.com/office/officeart/2008/layout/HorizontalMultiLevelHierarchy"/>
    <dgm:cxn modelId="{792F5876-2C52-422F-9DAF-06D6780D1170}" type="presParOf" srcId="{1E7431E5-1CF4-497C-AA42-438CC9FB2E6B}" destId="{22E8AF81-1576-4EA3-B4A0-F7F07F961021}" srcOrd="8" destOrd="0" presId="urn:microsoft.com/office/officeart/2008/layout/HorizontalMultiLevelHierarchy"/>
    <dgm:cxn modelId="{4E1516DB-F99E-4A54-A754-57F413350393}" type="presParOf" srcId="{22E8AF81-1576-4EA3-B4A0-F7F07F961021}" destId="{259AFD92-7038-4313-94F0-5BFA9704BAAC}" srcOrd="0" destOrd="0" presId="urn:microsoft.com/office/officeart/2008/layout/HorizontalMultiLevelHierarchy"/>
    <dgm:cxn modelId="{5CDD7D65-37B9-450E-929F-202912A9F977}" type="presParOf" srcId="{1E7431E5-1CF4-497C-AA42-438CC9FB2E6B}" destId="{D783910E-174E-4B4A-8FEC-C1D243AB23D5}" srcOrd="9" destOrd="0" presId="urn:microsoft.com/office/officeart/2008/layout/HorizontalMultiLevelHierarchy"/>
    <dgm:cxn modelId="{A6A8B862-5C63-472C-9B4B-692E7716B9F1}" type="presParOf" srcId="{D783910E-174E-4B4A-8FEC-C1D243AB23D5}" destId="{159D7F99-A66A-4ABE-9A82-B2D3C2BA80CE}" srcOrd="0" destOrd="0" presId="urn:microsoft.com/office/officeart/2008/layout/HorizontalMultiLevelHierarchy"/>
    <dgm:cxn modelId="{7A7D1B5C-8943-4ED4-83EA-69CDE52D979F}" type="presParOf" srcId="{D783910E-174E-4B4A-8FEC-C1D243AB23D5}" destId="{B0575CC2-1B5F-4CE8-98FD-5ECD1F1FBCA5}" srcOrd="1" destOrd="0" presId="urn:microsoft.com/office/officeart/2008/layout/HorizontalMultiLevelHierarchy"/>
    <dgm:cxn modelId="{0BEE73F4-A315-4CAB-B386-62E577F2B078}" type="presParOf" srcId="{1E7431E5-1CF4-497C-AA42-438CC9FB2E6B}" destId="{FA269CA3-3B73-4760-9E35-23EB9041907F}" srcOrd="10" destOrd="0" presId="urn:microsoft.com/office/officeart/2008/layout/HorizontalMultiLevelHierarchy"/>
    <dgm:cxn modelId="{3B2D6D30-1C64-428F-9D66-DCB2E9953B12}" type="presParOf" srcId="{FA269CA3-3B73-4760-9E35-23EB9041907F}" destId="{8541034B-D981-4936-82BF-2981B0A14368}" srcOrd="0" destOrd="0" presId="urn:microsoft.com/office/officeart/2008/layout/HorizontalMultiLevelHierarchy"/>
    <dgm:cxn modelId="{2B213062-3474-4DD3-AC48-9EE5E79F8C04}" type="presParOf" srcId="{1E7431E5-1CF4-497C-AA42-438CC9FB2E6B}" destId="{DAD012F6-3728-4AAB-9EF0-63626F2AAB3D}" srcOrd="11" destOrd="0" presId="urn:microsoft.com/office/officeart/2008/layout/HorizontalMultiLevelHierarchy"/>
    <dgm:cxn modelId="{4AAF5AB4-0CEC-4EBE-BFDB-CBE7D2C4C196}" type="presParOf" srcId="{DAD012F6-3728-4AAB-9EF0-63626F2AAB3D}" destId="{0A103CB1-25C7-4D8B-A191-EA67C4FEEC84}" srcOrd="0" destOrd="0" presId="urn:microsoft.com/office/officeart/2008/layout/HorizontalMultiLevelHierarchy"/>
    <dgm:cxn modelId="{0EDC3838-654E-4F52-8BA9-81DD512ECEB4}" type="presParOf" srcId="{DAD012F6-3728-4AAB-9EF0-63626F2AAB3D}" destId="{B5151210-D292-4A08-AA40-4F9A119A57BA}" srcOrd="1" destOrd="0" presId="urn:microsoft.com/office/officeart/2008/layout/HorizontalMultiLevelHierarchy"/>
    <dgm:cxn modelId="{611B7907-36D1-49AB-98F3-82473A5AF550}" type="presParOf" srcId="{1E7431E5-1CF4-497C-AA42-438CC9FB2E6B}" destId="{92F092DD-2968-477B-A9A1-BC7311BD3E12}" srcOrd="12" destOrd="0" presId="urn:microsoft.com/office/officeart/2008/layout/HorizontalMultiLevelHierarchy"/>
    <dgm:cxn modelId="{F97D692E-74EB-498F-9949-75477DD050A6}" type="presParOf" srcId="{92F092DD-2968-477B-A9A1-BC7311BD3E12}" destId="{CD83C8AE-30F7-4B13-BE5B-EB5604D4BD89}" srcOrd="0" destOrd="0" presId="urn:microsoft.com/office/officeart/2008/layout/HorizontalMultiLevelHierarchy"/>
    <dgm:cxn modelId="{CC9C20D7-B796-41EA-8E2F-060E7D3FA14D}" type="presParOf" srcId="{1E7431E5-1CF4-497C-AA42-438CC9FB2E6B}" destId="{2F0C20DE-0FEC-4F8E-A3AA-70BA4D767556}" srcOrd="13" destOrd="0" presId="urn:microsoft.com/office/officeart/2008/layout/HorizontalMultiLevelHierarchy"/>
    <dgm:cxn modelId="{E5C53DDE-E5E3-484F-9AF6-58EA950506F8}" type="presParOf" srcId="{2F0C20DE-0FEC-4F8E-A3AA-70BA4D767556}" destId="{1D0F92B7-ECB5-4378-B7FC-29C42F92EC8A}" srcOrd="0" destOrd="0" presId="urn:microsoft.com/office/officeart/2008/layout/HorizontalMultiLevelHierarchy"/>
    <dgm:cxn modelId="{8EA7513B-AC99-4710-B716-BF916E4D6C2B}" type="presParOf" srcId="{2F0C20DE-0FEC-4F8E-A3AA-70BA4D767556}" destId="{61CDFEFF-5891-48BF-9B31-83158E20189F}" srcOrd="1" destOrd="0" presId="urn:microsoft.com/office/officeart/2008/layout/HorizontalMultiLevelHierarchy"/>
    <dgm:cxn modelId="{F2A1652D-7B36-45B5-AD70-2DC00674B73B}" type="presParOf" srcId="{1E7431E5-1CF4-497C-AA42-438CC9FB2E6B}" destId="{03846806-4EC8-47EC-AC72-8328E6A56D96}" srcOrd="14" destOrd="0" presId="urn:microsoft.com/office/officeart/2008/layout/HorizontalMultiLevelHierarchy"/>
    <dgm:cxn modelId="{F635120B-B1C2-4706-BCF5-D2764216ED9A}" type="presParOf" srcId="{03846806-4EC8-47EC-AC72-8328E6A56D96}" destId="{44BF455D-9110-4AFA-A506-E832612A7A11}" srcOrd="0" destOrd="0" presId="urn:microsoft.com/office/officeart/2008/layout/HorizontalMultiLevelHierarchy"/>
    <dgm:cxn modelId="{04646119-90C6-4021-B1D4-4D8489487CC7}" type="presParOf" srcId="{1E7431E5-1CF4-497C-AA42-438CC9FB2E6B}" destId="{99CCFA3E-1008-4AC2-AC77-80A33A1DFF4E}" srcOrd="15" destOrd="0" presId="urn:microsoft.com/office/officeart/2008/layout/HorizontalMultiLevelHierarchy"/>
    <dgm:cxn modelId="{B2EAB32C-AE7B-44D5-B78B-7829903C68BC}" type="presParOf" srcId="{99CCFA3E-1008-4AC2-AC77-80A33A1DFF4E}" destId="{C70187CD-E9DB-433E-A09C-24047909D600}" srcOrd="0" destOrd="0" presId="urn:microsoft.com/office/officeart/2008/layout/HorizontalMultiLevelHierarchy"/>
    <dgm:cxn modelId="{CC287194-3D57-4BB3-A844-E9811FFE379A}" type="presParOf" srcId="{99CCFA3E-1008-4AC2-AC77-80A33A1DFF4E}" destId="{18AFEE5F-D5D9-4C9C-9D6D-327293FA50FC}" srcOrd="1" destOrd="0" presId="urn:microsoft.com/office/officeart/2008/layout/HorizontalMultiLevelHierarchy"/>
    <dgm:cxn modelId="{D237482F-37EB-4619-B475-A41BEB28DF90}" type="presParOf" srcId="{1E7431E5-1CF4-497C-AA42-438CC9FB2E6B}" destId="{3BF5F855-23B6-4D6E-9DF9-5E9182485D80}" srcOrd="16" destOrd="0" presId="urn:microsoft.com/office/officeart/2008/layout/HorizontalMultiLevelHierarchy"/>
    <dgm:cxn modelId="{6A6A942E-6276-4DD4-8E37-1473BDB8F2AF}" type="presParOf" srcId="{3BF5F855-23B6-4D6E-9DF9-5E9182485D80}" destId="{0FC847A3-E6DF-402B-9888-DA9FD43832B3}" srcOrd="0" destOrd="0" presId="urn:microsoft.com/office/officeart/2008/layout/HorizontalMultiLevelHierarchy"/>
    <dgm:cxn modelId="{6F341907-6EA9-435E-BD03-82FF3511BBA4}" type="presParOf" srcId="{1E7431E5-1CF4-497C-AA42-438CC9FB2E6B}" destId="{05031857-24A4-44AB-950E-732CC33BBF1D}" srcOrd="17" destOrd="0" presId="urn:microsoft.com/office/officeart/2008/layout/HorizontalMultiLevelHierarchy"/>
    <dgm:cxn modelId="{3C8FA3ED-1C9E-48EB-8EF2-49D72FEC14E2}" type="presParOf" srcId="{05031857-24A4-44AB-950E-732CC33BBF1D}" destId="{08B5A862-BDCC-407E-9611-F1DFBFF95EF6}" srcOrd="0" destOrd="0" presId="urn:microsoft.com/office/officeart/2008/layout/HorizontalMultiLevelHierarchy"/>
    <dgm:cxn modelId="{9FBBDA8D-1E1E-47C9-8018-100585A44AEB}" type="presParOf" srcId="{05031857-24A4-44AB-950E-732CC33BBF1D}" destId="{518BE336-0CA4-443E-AFF9-81D52B328E8A}" srcOrd="1" destOrd="0" presId="urn:microsoft.com/office/officeart/2008/layout/HorizontalMultiLevelHierarchy"/>
    <dgm:cxn modelId="{9C040DB1-4A87-42F2-B5AD-29C0CE03ED1F}" type="presParOf" srcId="{1E7431E5-1CF4-497C-AA42-438CC9FB2E6B}" destId="{E40A14B2-7651-48D5-97FE-974E5427B522}" srcOrd="18" destOrd="0" presId="urn:microsoft.com/office/officeart/2008/layout/HorizontalMultiLevelHierarchy"/>
    <dgm:cxn modelId="{3C4A53D9-CFFA-48E4-A9F7-E48823CB0023}" type="presParOf" srcId="{E40A14B2-7651-48D5-97FE-974E5427B522}" destId="{C93C01F3-3A23-4497-905A-D9EEC7E3D3E6}" srcOrd="0" destOrd="0" presId="urn:microsoft.com/office/officeart/2008/layout/HorizontalMultiLevelHierarchy"/>
    <dgm:cxn modelId="{EA2AFD1B-BC55-4362-B7FB-90106BC29755}" type="presParOf" srcId="{1E7431E5-1CF4-497C-AA42-438CC9FB2E6B}" destId="{AA345236-8FA6-487B-B3DE-16D3783B63F9}" srcOrd="19" destOrd="0" presId="urn:microsoft.com/office/officeart/2008/layout/HorizontalMultiLevelHierarchy"/>
    <dgm:cxn modelId="{6B467CDE-6D5B-455C-B5E3-5852B51BCD15}" type="presParOf" srcId="{AA345236-8FA6-487B-B3DE-16D3783B63F9}" destId="{4F3B70BF-8892-4114-A50F-264199CBCB8E}" srcOrd="0" destOrd="0" presId="urn:microsoft.com/office/officeart/2008/layout/HorizontalMultiLevelHierarchy"/>
    <dgm:cxn modelId="{4A4A42CC-933B-4C6A-AD44-3CF8F310650F}" type="presParOf" srcId="{AA345236-8FA6-487B-B3DE-16D3783B63F9}" destId="{9555422E-069E-4AFB-AB3A-44BC04DF4E18}" srcOrd="1" destOrd="0" presId="urn:microsoft.com/office/officeart/2008/layout/HorizontalMultiLevelHierarchy"/>
    <dgm:cxn modelId="{F55E693D-8C72-4D4B-9AC3-B075CE797C36}" type="presParOf" srcId="{1E7431E5-1CF4-497C-AA42-438CC9FB2E6B}" destId="{B2714126-0FE6-4EE5-9B39-F4E4C95F997E}" srcOrd="20" destOrd="0" presId="urn:microsoft.com/office/officeart/2008/layout/HorizontalMultiLevelHierarchy"/>
    <dgm:cxn modelId="{421C42FC-2413-42AF-8EA0-08499AB68B37}" type="presParOf" srcId="{B2714126-0FE6-4EE5-9B39-F4E4C95F997E}" destId="{25C66988-8BC1-4897-87A3-68DB3B33D7EF}" srcOrd="0" destOrd="0" presId="urn:microsoft.com/office/officeart/2008/layout/HorizontalMultiLevelHierarchy"/>
    <dgm:cxn modelId="{AB45CD29-EC5E-4C8C-8751-41D9E79BEDF3}" type="presParOf" srcId="{1E7431E5-1CF4-497C-AA42-438CC9FB2E6B}" destId="{1BC2A5B9-8B26-4548-A40B-7CD346B81501}" srcOrd="21" destOrd="0" presId="urn:microsoft.com/office/officeart/2008/layout/HorizontalMultiLevelHierarchy"/>
    <dgm:cxn modelId="{85A8EA1A-03FA-414A-9D4C-BD5860D0D4EA}" type="presParOf" srcId="{1BC2A5B9-8B26-4548-A40B-7CD346B81501}" destId="{B7F15653-F42C-4CDC-83C2-0D13224A9719}" srcOrd="0" destOrd="0" presId="urn:microsoft.com/office/officeart/2008/layout/HorizontalMultiLevelHierarchy"/>
    <dgm:cxn modelId="{38AE30D7-1722-4D63-BF31-670BDFA92A06}" type="presParOf" srcId="{1BC2A5B9-8B26-4548-A40B-7CD346B81501}" destId="{255E6598-0BE2-4C2D-93B4-475B76045345}" srcOrd="1" destOrd="0" presId="urn:microsoft.com/office/officeart/2008/layout/HorizontalMultiLevelHierarchy"/>
    <dgm:cxn modelId="{D23A4144-82E5-42AC-A5C6-BCD36AF7AF02}" type="presParOf" srcId="{1E7431E5-1CF4-497C-AA42-438CC9FB2E6B}" destId="{7C0569D8-27C7-4B2B-8392-3005A457E2FD}" srcOrd="22" destOrd="0" presId="urn:microsoft.com/office/officeart/2008/layout/HorizontalMultiLevelHierarchy"/>
    <dgm:cxn modelId="{06C5F7D9-E7AB-4F24-8563-922212EB80DF}" type="presParOf" srcId="{7C0569D8-27C7-4B2B-8392-3005A457E2FD}" destId="{998A26DD-10DC-436F-B48C-20DC9B0FE058}" srcOrd="0" destOrd="0" presId="urn:microsoft.com/office/officeart/2008/layout/HorizontalMultiLevelHierarchy"/>
    <dgm:cxn modelId="{664A5CF4-6763-47F4-97D6-0AF4F69A8841}" type="presParOf" srcId="{1E7431E5-1CF4-497C-AA42-438CC9FB2E6B}" destId="{0856ADF8-27C9-42A0-B40E-FD57F9E681BF}" srcOrd="23" destOrd="0" presId="urn:microsoft.com/office/officeart/2008/layout/HorizontalMultiLevelHierarchy"/>
    <dgm:cxn modelId="{41C089A9-972C-4E42-BCFD-9B92C74D711F}" type="presParOf" srcId="{0856ADF8-27C9-42A0-B40E-FD57F9E681BF}" destId="{1BBA63E6-9690-4952-9F4A-5E420F8C70FE}" srcOrd="0" destOrd="0" presId="urn:microsoft.com/office/officeart/2008/layout/HorizontalMultiLevelHierarchy"/>
    <dgm:cxn modelId="{A386B7C4-7582-4530-804E-0ABB4E999EAD}" type="presParOf" srcId="{0856ADF8-27C9-42A0-B40E-FD57F9E681BF}" destId="{183B5C14-2C49-45EB-BBEA-CEA551914B21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289698-4251-4B21-8C49-84C69A0A7EB3}" type="doc">
      <dgm:prSet loTypeId="urn:microsoft.com/office/officeart/2008/layout/HorizontalMultiLevelHierarchy" loCatId="hierarchy" qsTypeId="urn:microsoft.com/office/officeart/2005/8/quickstyle/3d4" qsCatId="3D" csTypeId="urn:microsoft.com/office/officeart/2005/8/colors/accent1_1" csCatId="accent1" phldr="1"/>
      <dgm:spPr/>
      <dgm:t>
        <a:bodyPr/>
        <a:lstStyle/>
        <a:p>
          <a:endParaRPr lang="es-CO"/>
        </a:p>
      </dgm:t>
    </dgm:pt>
    <dgm:pt modelId="{0C2C646A-C390-47CD-8255-EF3DB2FFFA57}">
      <dgm:prSet phldrT="[Texto]" custT="1"/>
      <dgm:spPr/>
      <dgm:t>
        <a:bodyPr/>
        <a:lstStyle/>
        <a:p>
          <a:r>
            <a:rPr lang="es-CO" sz="1400" b="1"/>
            <a:t>Sociodemográfica</a:t>
          </a:r>
          <a:endParaRPr lang="es-CO" sz="1400" b="1" dirty="0"/>
        </a:p>
      </dgm:t>
    </dgm:pt>
    <dgm:pt modelId="{D868391D-C81A-4148-88AE-3F5999AFA34C}" type="parTrans" cxnId="{473FCD98-034A-4F0B-90EF-0964222BEE88}">
      <dgm:prSet/>
      <dgm:spPr/>
      <dgm:t>
        <a:bodyPr/>
        <a:lstStyle/>
        <a:p>
          <a:endParaRPr lang="es-CO" sz="1600"/>
        </a:p>
      </dgm:t>
    </dgm:pt>
    <dgm:pt modelId="{BB5A7D5B-9FF6-441A-8169-F6C97CF977D6}" type="sibTrans" cxnId="{473FCD98-034A-4F0B-90EF-0964222BEE88}">
      <dgm:prSet/>
      <dgm:spPr/>
      <dgm:t>
        <a:bodyPr/>
        <a:lstStyle/>
        <a:p>
          <a:endParaRPr lang="es-CO" sz="1600"/>
        </a:p>
      </dgm:t>
    </dgm:pt>
    <dgm:pt modelId="{E783A037-E45D-4C05-BEF9-FC58BA09F823}">
      <dgm:prSet phldrT="[Texto]" custT="1"/>
      <dgm:spPr/>
      <dgm:t>
        <a:bodyPr/>
        <a:lstStyle/>
        <a:p>
          <a:r>
            <a:rPr lang="es-CO" sz="1000" b="1" i="0"/>
            <a:t>Educación, ciencia, tecnología e innovación</a:t>
          </a:r>
          <a:endParaRPr lang="es-CO" sz="1000" b="1" dirty="0"/>
        </a:p>
      </dgm:t>
    </dgm:pt>
    <dgm:pt modelId="{168592C5-578E-4533-BCAB-2A4B34EBC610}" type="parTrans" cxnId="{409F7B35-CE23-462D-B43E-7AA62C31026D}">
      <dgm:prSet custT="1"/>
      <dgm:spPr/>
      <dgm:t>
        <a:bodyPr/>
        <a:lstStyle/>
        <a:p>
          <a:endParaRPr lang="es-CO" sz="600"/>
        </a:p>
      </dgm:t>
    </dgm:pt>
    <dgm:pt modelId="{3E9C36DE-5ECE-4FD2-841A-3E87984A8B78}" type="sibTrans" cxnId="{409F7B35-CE23-462D-B43E-7AA62C31026D}">
      <dgm:prSet/>
      <dgm:spPr/>
      <dgm:t>
        <a:bodyPr/>
        <a:lstStyle/>
        <a:p>
          <a:endParaRPr lang="es-CO" sz="1600"/>
        </a:p>
      </dgm:t>
    </dgm:pt>
    <dgm:pt modelId="{7FBFD598-DE21-49A0-A0E3-575133D5B2E0}">
      <dgm:prSet phldrT="[Texto]" custT="1"/>
      <dgm:spPr/>
      <dgm:t>
        <a:bodyPr/>
        <a:lstStyle/>
        <a:p>
          <a:r>
            <a:rPr lang="es-CO" sz="1000" b="1" i="0"/>
            <a:t>Salud</a:t>
          </a:r>
          <a:endParaRPr lang="es-CO" sz="1000" b="1" dirty="0"/>
        </a:p>
      </dgm:t>
    </dgm:pt>
    <dgm:pt modelId="{15F40BAA-0A4E-41F3-B08E-FCD0EB3F8A39}" type="parTrans" cxnId="{9D4901CD-D905-407D-AA23-D6A764675FF0}">
      <dgm:prSet custT="1"/>
      <dgm:spPr/>
      <dgm:t>
        <a:bodyPr/>
        <a:lstStyle/>
        <a:p>
          <a:endParaRPr lang="es-CO" sz="500"/>
        </a:p>
      </dgm:t>
    </dgm:pt>
    <dgm:pt modelId="{A2EF6D0D-B49B-47C1-B07E-73906D42DA85}" type="sibTrans" cxnId="{9D4901CD-D905-407D-AA23-D6A764675FF0}">
      <dgm:prSet/>
      <dgm:spPr/>
      <dgm:t>
        <a:bodyPr/>
        <a:lstStyle/>
        <a:p>
          <a:endParaRPr lang="es-CO" sz="1600"/>
        </a:p>
      </dgm:t>
    </dgm:pt>
    <dgm:pt modelId="{CB21DC9B-2EC1-498E-985F-7B9716FC2072}">
      <dgm:prSet phldrT="[Texto]" custT="1"/>
      <dgm:spPr/>
      <dgm:t>
        <a:bodyPr/>
        <a:lstStyle/>
        <a:p>
          <a:r>
            <a:rPr lang="es-CO" sz="1000" b="1" i="0"/>
            <a:t>Seguridad y defensa</a:t>
          </a:r>
          <a:endParaRPr lang="es-CO" sz="1000" b="1" dirty="0"/>
        </a:p>
      </dgm:t>
    </dgm:pt>
    <dgm:pt modelId="{CC6618B8-496D-49AA-B766-AE93E6B74FB5}" type="parTrans" cxnId="{DB58B4DE-FFB6-431C-B618-1A66EB172E28}">
      <dgm:prSet custT="1"/>
      <dgm:spPr/>
      <dgm:t>
        <a:bodyPr/>
        <a:lstStyle/>
        <a:p>
          <a:endParaRPr lang="es-CO" sz="400"/>
        </a:p>
      </dgm:t>
    </dgm:pt>
    <dgm:pt modelId="{882DEDD6-2F70-41FF-A96B-0374AD7C3882}" type="sibTrans" cxnId="{DB58B4DE-FFB6-431C-B618-1A66EB172E28}">
      <dgm:prSet/>
      <dgm:spPr/>
      <dgm:t>
        <a:bodyPr/>
        <a:lstStyle/>
        <a:p>
          <a:endParaRPr lang="es-CO" sz="1600"/>
        </a:p>
      </dgm:t>
    </dgm:pt>
    <dgm:pt modelId="{661A7E0A-9888-4F9F-8049-E606BE577A1A}">
      <dgm:prSet custT="1"/>
      <dgm:spPr/>
      <dgm:t>
        <a:bodyPr/>
        <a:lstStyle/>
        <a:p>
          <a:r>
            <a:rPr lang="es-CO" sz="1000" b="1" i="0" dirty="0"/>
            <a:t>Administración pública</a:t>
          </a:r>
          <a:endParaRPr lang="es-CO" sz="1000" b="1" dirty="0"/>
        </a:p>
      </dgm:t>
    </dgm:pt>
    <dgm:pt modelId="{218F541B-CE9A-499F-87E5-F2CAFE1054AE}" type="parTrans" cxnId="{83B1E920-4DA2-4DE6-A794-851BA18B011F}">
      <dgm:prSet custT="1"/>
      <dgm:spPr/>
      <dgm:t>
        <a:bodyPr/>
        <a:lstStyle/>
        <a:p>
          <a:endParaRPr lang="es-CO" sz="400"/>
        </a:p>
      </dgm:t>
    </dgm:pt>
    <dgm:pt modelId="{847439FE-E32F-493A-A022-5FD7253BFEB4}" type="sibTrans" cxnId="{83B1E920-4DA2-4DE6-A794-851BA18B011F}">
      <dgm:prSet/>
      <dgm:spPr/>
      <dgm:t>
        <a:bodyPr/>
        <a:lstStyle/>
        <a:p>
          <a:endParaRPr lang="es-CO" sz="1600"/>
        </a:p>
      </dgm:t>
    </dgm:pt>
    <dgm:pt modelId="{C875B5B8-6E2E-4013-9BD6-73089A012CA3}">
      <dgm:prSet custT="1"/>
      <dgm:spPr/>
      <dgm:t>
        <a:bodyPr/>
        <a:lstStyle/>
        <a:p>
          <a:r>
            <a:rPr lang="es-CO" sz="1000" b="1" i="0"/>
            <a:t>Justicia</a:t>
          </a:r>
          <a:endParaRPr lang="es-CO" sz="1000" b="1" dirty="0"/>
        </a:p>
      </dgm:t>
    </dgm:pt>
    <dgm:pt modelId="{952BE6A2-99F1-4D1F-BD52-7326FDBA5923}" type="parTrans" cxnId="{8DB147CA-AAD8-40F6-8B5D-3D78D6D3F469}">
      <dgm:prSet custT="1"/>
      <dgm:spPr/>
      <dgm:t>
        <a:bodyPr/>
        <a:lstStyle/>
        <a:p>
          <a:endParaRPr lang="es-CO" sz="400"/>
        </a:p>
      </dgm:t>
    </dgm:pt>
    <dgm:pt modelId="{0234D9AF-13AA-42ED-90F9-26155788B231}" type="sibTrans" cxnId="{8DB147CA-AAD8-40F6-8B5D-3D78D6D3F469}">
      <dgm:prSet/>
      <dgm:spPr/>
      <dgm:t>
        <a:bodyPr/>
        <a:lstStyle/>
        <a:p>
          <a:endParaRPr lang="es-CO" sz="1600"/>
        </a:p>
      </dgm:t>
    </dgm:pt>
    <dgm:pt modelId="{73789EA0-0083-4061-BECA-DD6776443C9C}">
      <dgm:prSet custT="1"/>
      <dgm:spPr/>
      <dgm:t>
        <a:bodyPr/>
        <a:lstStyle/>
        <a:p>
          <a:r>
            <a:rPr lang="es-CO" sz="1000" b="1" i="0"/>
            <a:t>Cultura</a:t>
          </a:r>
          <a:endParaRPr lang="es-CO" sz="1000" b="1" dirty="0"/>
        </a:p>
      </dgm:t>
    </dgm:pt>
    <dgm:pt modelId="{3679DAC0-BB9E-4EC9-AED7-BA0E081D416E}" type="parTrans" cxnId="{FA4BEFA2-CF30-4BEC-BBA0-035AEE3B5B4F}">
      <dgm:prSet custT="1"/>
      <dgm:spPr/>
      <dgm:t>
        <a:bodyPr/>
        <a:lstStyle/>
        <a:p>
          <a:endParaRPr lang="es-CO" sz="400"/>
        </a:p>
      </dgm:t>
    </dgm:pt>
    <dgm:pt modelId="{05957653-AE97-4FCD-BE60-F6B35DEF18DD}" type="sibTrans" cxnId="{FA4BEFA2-CF30-4BEC-BBA0-035AEE3B5B4F}">
      <dgm:prSet/>
      <dgm:spPr/>
      <dgm:t>
        <a:bodyPr/>
        <a:lstStyle/>
        <a:p>
          <a:endParaRPr lang="es-CO" sz="1600"/>
        </a:p>
      </dgm:t>
    </dgm:pt>
    <dgm:pt modelId="{78CD3A10-CFE7-45C4-9AFF-BCCF724DDF8A}">
      <dgm:prSet custT="1"/>
      <dgm:spPr/>
      <dgm:t>
        <a:bodyPr/>
        <a:lstStyle/>
        <a:p>
          <a:r>
            <a:rPr lang="es-CO" sz="1000" b="1" i="0" dirty="0"/>
            <a:t>Mercado laboral y seguridad social </a:t>
          </a:r>
          <a:endParaRPr lang="es-CO" sz="1000" b="1" dirty="0"/>
        </a:p>
      </dgm:t>
    </dgm:pt>
    <dgm:pt modelId="{50C37D84-2725-449F-89E4-80C5F22C875D}" type="parTrans" cxnId="{05F33B23-738A-44E2-8179-544FAB6920A6}">
      <dgm:prSet custT="1"/>
      <dgm:spPr/>
      <dgm:t>
        <a:bodyPr/>
        <a:lstStyle/>
        <a:p>
          <a:endParaRPr lang="es-CO" sz="400"/>
        </a:p>
      </dgm:t>
    </dgm:pt>
    <dgm:pt modelId="{A3AFE8E3-CA51-406C-BC4A-16740D347E82}" type="sibTrans" cxnId="{05F33B23-738A-44E2-8179-544FAB6920A6}">
      <dgm:prSet/>
      <dgm:spPr/>
      <dgm:t>
        <a:bodyPr/>
        <a:lstStyle/>
        <a:p>
          <a:endParaRPr lang="es-CO" sz="1600"/>
        </a:p>
      </dgm:t>
    </dgm:pt>
    <dgm:pt modelId="{0529DCF6-9D98-4044-BF94-B9572F7B3520}">
      <dgm:prSet custT="1"/>
      <dgm:spPr/>
      <dgm:t>
        <a:bodyPr/>
        <a:lstStyle/>
        <a:p>
          <a:r>
            <a:rPr lang="es-CO" sz="1000" b="1" i="0" dirty="0"/>
            <a:t>Nivel, calidad y condiciones de vida</a:t>
          </a:r>
          <a:endParaRPr lang="es-CO" sz="1000" b="1" dirty="0"/>
        </a:p>
      </dgm:t>
    </dgm:pt>
    <dgm:pt modelId="{EFB1A183-1A72-44B4-A73F-DE18FA3773B4}" type="parTrans" cxnId="{C922423C-741A-4859-9286-C46A9C979A3C}">
      <dgm:prSet custT="1"/>
      <dgm:spPr/>
      <dgm:t>
        <a:bodyPr/>
        <a:lstStyle/>
        <a:p>
          <a:endParaRPr lang="es-CO" sz="400"/>
        </a:p>
      </dgm:t>
    </dgm:pt>
    <dgm:pt modelId="{53D41176-A615-452D-A70E-EA9D278FC833}" type="sibTrans" cxnId="{C922423C-741A-4859-9286-C46A9C979A3C}">
      <dgm:prSet/>
      <dgm:spPr/>
      <dgm:t>
        <a:bodyPr/>
        <a:lstStyle/>
        <a:p>
          <a:endParaRPr lang="es-CO" sz="1600"/>
        </a:p>
      </dgm:t>
    </dgm:pt>
    <dgm:pt modelId="{38A29D1B-8755-4302-AB93-BA990CC79A8D}">
      <dgm:prSet custT="1"/>
      <dgm:spPr/>
      <dgm:t>
        <a:bodyPr/>
        <a:lstStyle/>
        <a:p>
          <a:r>
            <a:rPr lang="es-CO" sz="1000" b="1" i="0" dirty="0"/>
            <a:t>Actividad política y asociativa</a:t>
          </a:r>
          <a:endParaRPr lang="es-CO" sz="1000" b="1" dirty="0"/>
        </a:p>
      </dgm:t>
    </dgm:pt>
    <dgm:pt modelId="{836F2E7D-31BF-4BF0-9AF7-0446C5DC14AB}" type="parTrans" cxnId="{E5397A96-C9C5-4115-9C1E-839039E31AD7}">
      <dgm:prSet custT="1"/>
      <dgm:spPr/>
      <dgm:t>
        <a:bodyPr/>
        <a:lstStyle/>
        <a:p>
          <a:endParaRPr lang="es-CO" sz="500"/>
        </a:p>
      </dgm:t>
    </dgm:pt>
    <dgm:pt modelId="{92D58F80-B885-4F99-947D-53103E57FCFF}" type="sibTrans" cxnId="{E5397A96-C9C5-4115-9C1E-839039E31AD7}">
      <dgm:prSet/>
      <dgm:spPr/>
      <dgm:t>
        <a:bodyPr/>
        <a:lstStyle/>
        <a:p>
          <a:endParaRPr lang="es-CO" sz="1600"/>
        </a:p>
      </dgm:t>
    </dgm:pt>
    <dgm:pt modelId="{2C45E441-835B-44F9-8A0A-3432CB36D1A8}">
      <dgm:prSet custT="1"/>
      <dgm:spPr/>
      <dgm:t>
        <a:bodyPr/>
        <a:lstStyle/>
        <a:p>
          <a:r>
            <a:rPr lang="es-CO" sz="1000" b="1" i="0" dirty="0"/>
            <a:t>Demografía y población</a:t>
          </a:r>
          <a:endParaRPr lang="es-CO" sz="1000" b="1" dirty="0"/>
        </a:p>
      </dgm:t>
    </dgm:pt>
    <dgm:pt modelId="{35650169-2DD5-49D7-BEB6-9E1F1199995F}" type="parTrans" cxnId="{00CF1DD7-53D3-4E11-ADBE-0CECD4DC16A5}">
      <dgm:prSet custT="1"/>
      <dgm:spPr/>
      <dgm:t>
        <a:bodyPr/>
        <a:lstStyle/>
        <a:p>
          <a:endParaRPr lang="es-CO" sz="600"/>
        </a:p>
      </dgm:t>
    </dgm:pt>
    <dgm:pt modelId="{1F05831C-1184-47F4-8823-1DADCA0DE13D}" type="sibTrans" cxnId="{00CF1DD7-53D3-4E11-ADBE-0CECD4DC16A5}">
      <dgm:prSet/>
      <dgm:spPr/>
      <dgm:t>
        <a:bodyPr/>
        <a:lstStyle/>
        <a:p>
          <a:endParaRPr lang="es-CO" sz="1600"/>
        </a:p>
      </dgm:t>
    </dgm:pt>
    <dgm:pt modelId="{4D433F9B-F9FD-49F3-880B-731DE9C36016}">
      <dgm:prSet custT="1"/>
      <dgm:spPr/>
      <dgm:t>
        <a:bodyPr/>
        <a:lstStyle/>
        <a:p>
          <a:r>
            <a:rPr lang="es-CO" sz="1000" b="1" dirty="0"/>
            <a:t>Deporte y recreación </a:t>
          </a:r>
        </a:p>
      </dgm:t>
    </dgm:pt>
    <dgm:pt modelId="{5B705FE8-454A-47BE-8A12-9AA52A9E5EC9}" type="parTrans" cxnId="{F030824C-A96D-41DA-85B0-10A1BE9894B9}">
      <dgm:prSet/>
      <dgm:spPr/>
      <dgm:t>
        <a:bodyPr/>
        <a:lstStyle/>
        <a:p>
          <a:endParaRPr lang="es-CO"/>
        </a:p>
      </dgm:t>
    </dgm:pt>
    <dgm:pt modelId="{59EF0125-72B8-4361-8004-C20B7223C071}" type="sibTrans" cxnId="{F030824C-A96D-41DA-85B0-10A1BE9894B9}">
      <dgm:prSet/>
      <dgm:spPr/>
      <dgm:t>
        <a:bodyPr/>
        <a:lstStyle/>
        <a:p>
          <a:endParaRPr lang="es-CO"/>
        </a:p>
      </dgm:t>
    </dgm:pt>
    <dgm:pt modelId="{95CEA579-0B47-418D-9769-EB650066BED9}">
      <dgm:prSet custT="1"/>
      <dgm:spPr/>
      <dgm:t>
        <a:bodyPr/>
        <a:lstStyle/>
        <a:p>
          <a:r>
            <a:rPr lang="es-CO" sz="1000" b="1" dirty="0" smtClean="0"/>
            <a:t>Servicios públicos</a:t>
          </a:r>
          <a:endParaRPr lang="es-CO" sz="1000" b="1" dirty="0"/>
        </a:p>
      </dgm:t>
    </dgm:pt>
    <dgm:pt modelId="{53289C2E-A1C4-4456-B941-E5300B3A5305}" type="parTrans" cxnId="{81398857-C843-4573-8247-AA4DA240E785}">
      <dgm:prSet/>
      <dgm:spPr/>
      <dgm:t>
        <a:bodyPr/>
        <a:lstStyle/>
        <a:p>
          <a:endParaRPr lang="es-CO"/>
        </a:p>
      </dgm:t>
    </dgm:pt>
    <dgm:pt modelId="{28C6AC61-7D2E-44B9-BF45-173E21B02AC4}" type="sibTrans" cxnId="{81398857-C843-4573-8247-AA4DA240E785}">
      <dgm:prSet/>
      <dgm:spPr/>
      <dgm:t>
        <a:bodyPr/>
        <a:lstStyle/>
        <a:p>
          <a:endParaRPr lang="es-CO"/>
        </a:p>
      </dgm:t>
    </dgm:pt>
    <dgm:pt modelId="{FA24EDAE-800C-4108-B63C-78CF710E9471}" type="pres">
      <dgm:prSet presAssocID="{9F289698-4251-4B21-8C49-84C69A0A7EB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EDEDD059-3443-4661-B03B-47A398AB98E6}" type="pres">
      <dgm:prSet presAssocID="{0C2C646A-C390-47CD-8255-EF3DB2FFFA57}" presName="root1" presStyleCnt="0"/>
      <dgm:spPr/>
    </dgm:pt>
    <dgm:pt modelId="{36727855-D121-4046-8409-D7BBFC4D51F1}" type="pres">
      <dgm:prSet presAssocID="{0C2C646A-C390-47CD-8255-EF3DB2FFFA57}" presName="LevelOneTextNode" presStyleLbl="node0" presStyleIdx="0" presStyleCnt="1" custScaleX="69628" custScaleY="226494" custLinFactNeighborX="-3924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142CA61-DB85-4149-85A2-1AA2571093BA}" type="pres">
      <dgm:prSet presAssocID="{0C2C646A-C390-47CD-8255-EF3DB2FFFA57}" presName="level2hierChild" presStyleCnt="0"/>
      <dgm:spPr/>
    </dgm:pt>
    <dgm:pt modelId="{79E60BFE-B5E7-4A28-9958-327A8D548E11}" type="pres">
      <dgm:prSet presAssocID="{168592C5-578E-4533-BCAB-2A4B34EBC610}" presName="conn2-1" presStyleLbl="parChTrans1D2" presStyleIdx="0" presStyleCnt="12"/>
      <dgm:spPr/>
      <dgm:t>
        <a:bodyPr/>
        <a:lstStyle/>
        <a:p>
          <a:endParaRPr lang="es-CO"/>
        </a:p>
      </dgm:t>
    </dgm:pt>
    <dgm:pt modelId="{D24D4893-DA91-4306-A1D4-3E028F93FC2F}" type="pres">
      <dgm:prSet presAssocID="{168592C5-578E-4533-BCAB-2A4B34EBC610}" presName="connTx" presStyleLbl="parChTrans1D2" presStyleIdx="0" presStyleCnt="12"/>
      <dgm:spPr/>
      <dgm:t>
        <a:bodyPr/>
        <a:lstStyle/>
        <a:p>
          <a:endParaRPr lang="es-CO"/>
        </a:p>
      </dgm:t>
    </dgm:pt>
    <dgm:pt modelId="{F86C75DD-5F07-41C9-9915-51E0A0A34DB0}" type="pres">
      <dgm:prSet presAssocID="{E783A037-E45D-4C05-BEF9-FC58BA09F823}" presName="root2" presStyleCnt="0"/>
      <dgm:spPr/>
    </dgm:pt>
    <dgm:pt modelId="{1685DD5A-0174-4FC1-932D-6573611A927D}" type="pres">
      <dgm:prSet presAssocID="{E783A037-E45D-4C05-BEF9-FC58BA09F823}" presName="LevelTwoTextNode" presStyleLbl="node2" presStyleIdx="0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B9068C5-9BB3-4EE2-A2A5-88135ACBF485}" type="pres">
      <dgm:prSet presAssocID="{E783A037-E45D-4C05-BEF9-FC58BA09F823}" presName="level3hierChild" presStyleCnt="0"/>
      <dgm:spPr/>
    </dgm:pt>
    <dgm:pt modelId="{C308052E-5DB5-4359-BE5F-8EC7FAFC8C59}" type="pres">
      <dgm:prSet presAssocID="{15F40BAA-0A4E-41F3-B08E-FCD0EB3F8A39}" presName="conn2-1" presStyleLbl="parChTrans1D2" presStyleIdx="1" presStyleCnt="12"/>
      <dgm:spPr/>
      <dgm:t>
        <a:bodyPr/>
        <a:lstStyle/>
        <a:p>
          <a:endParaRPr lang="es-CO"/>
        </a:p>
      </dgm:t>
    </dgm:pt>
    <dgm:pt modelId="{9F809890-5B1F-4617-B98C-544BAA634F5C}" type="pres">
      <dgm:prSet presAssocID="{15F40BAA-0A4E-41F3-B08E-FCD0EB3F8A39}" presName="connTx" presStyleLbl="parChTrans1D2" presStyleIdx="1" presStyleCnt="12"/>
      <dgm:spPr/>
      <dgm:t>
        <a:bodyPr/>
        <a:lstStyle/>
        <a:p>
          <a:endParaRPr lang="es-CO"/>
        </a:p>
      </dgm:t>
    </dgm:pt>
    <dgm:pt modelId="{D0923548-0CF0-4BA9-B80F-01B7BD4801D9}" type="pres">
      <dgm:prSet presAssocID="{7FBFD598-DE21-49A0-A0E3-575133D5B2E0}" presName="root2" presStyleCnt="0"/>
      <dgm:spPr/>
    </dgm:pt>
    <dgm:pt modelId="{75EBD00B-1B07-4CD8-9057-C228B6AD0E59}" type="pres">
      <dgm:prSet presAssocID="{7FBFD598-DE21-49A0-A0E3-575133D5B2E0}" presName="LevelTwoTextNode" presStyleLbl="node2" presStyleIdx="1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09FDB32-C854-45D4-A364-815CB7C0BF50}" type="pres">
      <dgm:prSet presAssocID="{7FBFD598-DE21-49A0-A0E3-575133D5B2E0}" presName="level3hierChild" presStyleCnt="0"/>
      <dgm:spPr/>
    </dgm:pt>
    <dgm:pt modelId="{1EE18917-FFDF-4285-A606-045CCB286193}" type="pres">
      <dgm:prSet presAssocID="{CC6618B8-496D-49AA-B766-AE93E6B74FB5}" presName="conn2-1" presStyleLbl="parChTrans1D2" presStyleIdx="2" presStyleCnt="12"/>
      <dgm:spPr/>
      <dgm:t>
        <a:bodyPr/>
        <a:lstStyle/>
        <a:p>
          <a:endParaRPr lang="es-CO"/>
        </a:p>
      </dgm:t>
    </dgm:pt>
    <dgm:pt modelId="{8661BD89-95AA-4C86-942A-A2E54B29B68B}" type="pres">
      <dgm:prSet presAssocID="{CC6618B8-496D-49AA-B766-AE93E6B74FB5}" presName="connTx" presStyleLbl="parChTrans1D2" presStyleIdx="2" presStyleCnt="12"/>
      <dgm:spPr/>
      <dgm:t>
        <a:bodyPr/>
        <a:lstStyle/>
        <a:p>
          <a:endParaRPr lang="es-CO"/>
        </a:p>
      </dgm:t>
    </dgm:pt>
    <dgm:pt modelId="{06C7A30A-2DFE-461F-A7A4-329D31103882}" type="pres">
      <dgm:prSet presAssocID="{CB21DC9B-2EC1-498E-985F-7B9716FC2072}" presName="root2" presStyleCnt="0"/>
      <dgm:spPr/>
    </dgm:pt>
    <dgm:pt modelId="{53D5DAF1-B389-4021-A39D-2F8F3A7B4CCB}" type="pres">
      <dgm:prSet presAssocID="{CB21DC9B-2EC1-498E-985F-7B9716FC2072}" presName="LevelTwoTextNode" presStyleLbl="node2" presStyleIdx="2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B97A2CE-905C-4CD4-991D-E5CBF55757BD}" type="pres">
      <dgm:prSet presAssocID="{CB21DC9B-2EC1-498E-985F-7B9716FC2072}" presName="level3hierChild" presStyleCnt="0"/>
      <dgm:spPr/>
    </dgm:pt>
    <dgm:pt modelId="{48139EAC-5EE0-4667-810C-76E52BDFB86C}" type="pres">
      <dgm:prSet presAssocID="{218F541B-CE9A-499F-87E5-F2CAFE1054AE}" presName="conn2-1" presStyleLbl="parChTrans1D2" presStyleIdx="3" presStyleCnt="12"/>
      <dgm:spPr/>
      <dgm:t>
        <a:bodyPr/>
        <a:lstStyle/>
        <a:p>
          <a:endParaRPr lang="es-CO"/>
        </a:p>
      </dgm:t>
    </dgm:pt>
    <dgm:pt modelId="{6D8198BA-72E6-4663-AC0B-810B4D298B85}" type="pres">
      <dgm:prSet presAssocID="{218F541B-CE9A-499F-87E5-F2CAFE1054AE}" presName="connTx" presStyleLbl="parChTrans1D2" presStyleIdx="3" presStyleCnt="12"/>
      <dgm:spPr/>
      <dgm:t>
        <a:bodyPr/>
        <a:lstStyle/>
        <a:p>
          <a:endParaRPr lang="es-CO"/>
        </a:p>
      </dgm:t>
    </dgm:pt>
    <dgm:pt modelId="{0CB45976-8214-4DEE-8737-1F9BA365C291}" type="pres">
      <dgm:prSet presAssocID="{661A7E0A-9888-4F9F-8049-E606BE577A1A}" presName="root2" presStyleCnt="0"/>
      <dgm:spPr/>
    </dgm:pt>
    <dgm:pt modelId="{DB6E282D-EA48-4F1D-AD4C-A428FE8ACDE3}" type="pres">
      <dgm:prSet presAssocID="{661A7E0A-9888-4F9F-8049-E606BE577A1A}" presName="LevelTwoTextNode" presStyleLbl="node2" presStyleIdx="3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28E91D8-D3C7-457F-901E-0A8D5CE6D58A}" type="pres">
      <dgm:prSet presAssocID="{661A7E0A-9888-4F9F-8049-E606BE577A1A}" presName="level3hierChild" presStyleCnt="0"/>
      <dgm:spPr/>
    </dgm:pt>
    <dgm:pt modelId="{F008E4BD-269C-42F2-BF36-CBB3C0AFA9B4}" type="pres">
      <dgm:prSet presAssocID="{952BE6A2-99F1-4D1F-BD52-7326FDBA5923}" presName="conn2-1" presStyleLbl="parChTrans1D2" presStyleIdx="4" presStyleCnt="12"/>
      <dgm:spPr/>
      <dgm:t>
        <a:bodyPr/>
        <a:lstStyle/>
        <a:p>
          <a:endParaRPr lang="es-CO"/>
        </a:p>
      </dgm:t>
    </dgm:pt>
    <dgm:pt modelId="{D03428C3-5AED-487C-B024-C5E6292BB61B}" type="pres">
      <dgm:prSet presAssocID="{952BE6A2-99F1-4D1F-BD52-7326FDBA5923}" presName="connTx" presStyleLbl="parChTrans1D2" presStyleIdx="4" presStyleCnt="12"/>
      <dgm:spPr/>
      <dgm:t>
        <a:bodyPr/>
        <a:lstStyle/>
        <a:p>
          <a:endParaRPr lang="es-CO"/>
        </a:p>
      </dgm:t>
    </dgm:pt>
    <dgm:pt modelId="{17CBE6E5-7326-4081-97BC-0CF6829875C4}" type="pres">
      <dgm:prSet presAssocID="{C875B5B8-6E2E-4013-9BD6-73089A012CA3}" presName="root2" presStyleCnt="0"/>
      <dgm:spPr/>
    </dgm:pt>
    <dgm:pt modelId="{D4302466-24D7-4CAE-890A-0FFA6A64AA7C}" type="pres">
      <dgm:prSet presAssocID="{C875B5B8-6E2E-4013-9BD6-73089A012CA3}" presName="LevelTwoTextNode" presStyleLbl="node2" presStyleIdx="4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935B95B-55B2-456A-A2B7-618314D34DB6}" type="pres">
      <dgm:prSet presAssocID="{C875B5B8-6E2E-4013-9BD6-73089A012CA3}" presName="level3hierChild" presStyleCnt="0"/>
      <dgm:spPr/>
    </dgm:pt>
    <dgm:pt modelId="{F6C7E682-5214-4C98-9E0B-27D42F7B61AB}" type="pres">
      <dgm:prSet presAssocID="{3679DAC0-BB9E-4EC9-AED7-BA0E081D416E}" presName="conn2-1" presStyleLbl="parChTrans1D2" presStyleIdx="5" presStyleCnt="12"/>
      <dgm:spPr/>
      <dgm:t>
        <a:bodyPr/>
        <a:lstStyle/>
        <a:p>
          <a:endParaRPr lang="es-CO"/>
        </a:p>
      </dgm:t>
    </dgm:pt>
    <dgm:pt modelId="{6323BE14-4407-4D0A-9F6B-AF96EAD1F910}" type="pres">
      <dgm:prSet presAssocID="{3679DAC0-BB9E-4EC9-AED7-BA0E081D416E}" presName="connTx" presStyleLbl="parChTrans1D2" presStyleIdx="5" presStyleCnt="12"/>
      <dgm:spPr/>
      <dgm:t>
        <a:bodyPr/>
        <a:lstStyle/>
        <a:p>
          <a:endParaRPr lang="es-CO"/>
        </a:p>
      </dgm:t>
    </dgm:pt>
    <dgm:pt modelId="{6FDC2BE3-33FD-418C-9FA0-2BCBA72DA0A3}" type="pres">
      <dgm:prSet presAssocID="{73789EA0-0083-4061-BECA-DD6776443C9C}" presName="root2" presStyleCnt="0"/>
      <dgm:spPr/>
    </dgm:pt>
    <dgm:pt modelId="{A8963708-CA3C-462F-A167-CD94BB4B5335}" type="pres">
      <dgm:prSet presAssocID="{73789EA0-0083-4061-BECA-DD6776443C9C}" presName="LevelTwoTextNode" presStyleLbl="node2" presStyleIdx="5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DB2FBD0-EE71-4D53-89C5-1A3F56484797}" type="pres">
      <dgm:prSet presAssocID="{73789EA0-0083-4061-BECA-DD6776443C9C}" presName="level3hierChild" presStyleCnt="0"/>
      <dgm:spPr/>
    </dgm:pt>
    <dgm:pt modelId="{281C5CB9-0F23-4949-B9EA-51B7709228C6}" type="pres">
      <dgm:prSet presAssocID="{50C37D84-2725-449F-89E4-80C5F22C875D}" presName="conn2-1" presStyleLbl="parChTrans1D2" presStyleIdx="6" presStyleCnt="12"/>
      <dgm:spPr/>
      <dgm:t>
        <a:bodyPr/>
        <a:lstStyle/>
        <a:p>
          <a:endParaRPr lang="es-CO"/>
        </a:p>
      </dgm:t>
    </dgm:pt>
    <dgm:pt modelId="{DBE4DD72-62DA-4B8B-987F-D782CCC86CB3}" type="pres">
      <dgm:prSet presAssocID="{50C37D84-2725-449F-89E4-80C5F22C875D}" presName="connTx" presStyleLbl="parChTrans1D2" presStyleIdx="6" presStyleCnt="12"/>
      <dgm:spPr/>
      <dgm:t>
        <a:bodyPr/>
        <a:lstStyle/>
        <a:p>
          <a:endParaRPr lang="es-CO"/>
        </a:p>
      </dgm:t>
    </dgm:pt>
    <dgm:pt modelId="{2E5B2305-A432-4740-8DFC-B7276C1FBA4B}" type="pres">
      <dgm:prSet presAssocID="{78CD3A10-CFE7-45C4-9AFF-BCCF724DDF8A}" presName="root2" presStyleCnt="0"/>
      <dgm:spPr/>
    </dgm:pt>
    <dgm:pt modelId="{BEF1EA5D-2343-4230-AF55-2C6A027F7E38}" type="pres">
      <dgm:prSet presAssocID="{78CD3A10-CFE7-45C4-9AFF-BCCF724DDF8A}" presName="LevelTwoTextNode" presStyleLbl="node2" presStyleIdx="6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FB51CCB-C879-4FF5-A006-169349207079}" type="pres">
      <dgm:prSet presAssocID="{78CD3A10-CFE7-45C4-9AFF-BCCF724DDF8A}" presName="level3hierChild" presStyleCnt="0"/>
      <dgm:spPr/>
    </dgm:pt>
    <dgm:pt modelId="{9A906F42-4B2B-42A9-A7CC-3A306C1241B4}" type="pres">
      <dgm:prSet presAssocID="{EFB1A183-1A72-44B4-A73F-DE18FA3773B4}" presName="conn2-1" presStyleLbl="parChTrans1D2" presStyleIdx="7" presStyleCnt="12"/>
      <dgm:spPr/>
      <dgm:t>
        <a:bodyPr/>
        <a:lstStyle/>
        <a:p>
          <a:endParaRPr lang="es-CO"/>
        </a:p>
      </dgm:t>
    </dgm:pt>
    <dgm:pt modelId="{B596E504-52B9-49ED-8AC0-6B5E8013D99B}" type="pres">
      <dgm:prSet presAssocID="{EFB1A183-1A72-44B4-A73F-DE18FA3773B4}" presName="connTx" presStyleLbl="parChTrans1D2" presStyleIdx="7" presStyleCnt="12"/>
      <dgm:spPr/>
      <dgm:t>
        <a:bodyPr/>
        <a:lstStyle/>
        <a:p>
          <a:endParaRPr lang="es-CO"/>
        </a:p>
      </dgm:t>
    </dgm:pt>
    <dgm:pt modelId="{640A2995-DE2D-43B3-B7AF-A7C71D5C5AE5}" type="pres">
      <dgm:prSet presAssocID="{0529DCF6-9D98-4044-BF94-B9572F7B3520}" presName="root2" presStyleCnt="0"/>
      <dgm:spPr/>
    </dgm:pt>
    <dgm:pt modelId="{AAC5A257-FCFB-43FE-9D8B-65DD6651689F}" type="pres">
      <dgm:prSet presAssocID="{0529DCF6-9D98-4044-BF94-B9572F7B3520}" presName="LevelTwoTextNode" presStyleLbl="node2" presStyleIdx="7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6DBC103-E549-4603-837B-6CCFB0D1BB7D}" type="pres">
      <dgm:prSet presAssocID="{0529DCF6-9D98-4044-BF94-B9572F7B3520}" presName="level3hierChild" presStyleCnt="0"/>
      <dgm:spPr/>
    </dgm:pt>
    <dgm:pt modelId="{5AFCDE96-96A7-4F6B-9550-B2FD0782819F}" type="pres">
      <dgm:prSet presAssocID="{836F2E7D-31BF-4BF0-9AF7-0446C5DC14AB}" presName="conn2-1" presStyleLbl="parChTrans1D2" presStyleIdx="8" presStyleCnt="12"/>
      <dgm:spPr/>
      <dgm:t>
        <a:bodyPr/>
        <a:lstStyle/>
        <a:p>
          <a:endParaRPr lang="es-CO"/>
        </a:p>
      </dgm:t>
    </dgm:pt>
    <dgm:pt modelId="{D6F7E7D8-AD5D-4C8C-A568-41BD090979E4}" type="pres">
      <dgm:prSet presAssocID="{836F2E7D-31BF-4BF0-9AF7-0446C5DC14AB}" presName="connTx" presStyleLbl="parChTrans1D2" presStyleIdx="8" presStyleCnt="12"/>
      <dgm:spPr/>
      <dgm:t>
        <a:bodyPr/>
        <a:lstStyle/>
        <a:p>
          <a:endParaRPr lang="es-CO"/>
        </a:p>
      </dgm:t>
    </dgm:pt>
    <dgm:pt modelId="{D58DFE9F-0DE1-4D50-A731-7A3919EAFE9F}" type="pres">
      <dgm:prSet presAssocID="{38A29D1B-8755-4302-AB93-BA990CC79A8D}" presName="root2" presStyleCnt="0"/>
      <dgm:spPr/>
    </dgm:pt>
    <dgm:pt modelId="{941A6CA8-492C-4E37-8E6B-0A887F0A5AC6}" type="pres">
      <dgm:prSet presAssocID="{38A29D1B-8755-4302-AB93-BA990CC79A8D}" presName="LevelTwoTextNode" presStyleLbl="node2" presStyleIdx="8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03AA87C-5A52-4776-806C-4F9EEF8A1A74}" type="pres">
      <dgm:prSet presAssocID="{38A29D1B-8755-4302-AB93-BA990CC79A8D}" presName="level3hierChild" presStyleCnt="0"/>
      <dgm:spPr/>
    </dgm:pt>
    <dgm:pt modelId="{24F5415F-0DA4-4F46-8FB7-FDA171D4A32C}" type="pres">
      <dgm:prSet presAssocID="{35650169-2DD5-49D7-BEB6-9E1F1199995F}" presName="conn2-1" presStyleLbl="parChTrans1D2" presStyleIdx="9" presStyleCnt="12"/>
      <dgm:spPr/>
      <dgm:t>
        <a:bodyPr/>
        <a:lstStyle/>
        <a:p>
          <a:endParaRPr lang="es-CO"/>
        </a:p>
      </dgm:t>
    </dgm:pt>
    <dgm:pt modelId="{AE72D64E-E4FA-4211-95AB-2D9D305354A0}" type="pres">
      <dgm:prSet presAssocID="{35650169-2DD5-49D7-BEB6-9E1F1199995F}" presName="connTx" presStyleLbl="parChTrans1D2" presStyleIdx="9" presStyleCnt="12"/>
      <dgm:spPr/>
      <dgm:t>
        <a:bodyPr/>
        <a:lstStyle/>
        <a:p>
          <a:endParaRPr lang="es-CO"/>
        </a:p>
      </dgm:t>
    </dgm:pt>
    <dgm:pt modelId="{CB9803C0-A54C-443F-B1BB-E20FA3A129E6}" type="pres">
      <dgm:prSet presAssocID="{2C45E441-835B-44F9-8A0A-3432CB36D1A8}" presName="root2" presStyleCnt="0"/>
      <dgm:spPr/>
    </dgm:pt>
    <dgm:pt modelId="{9B7F8CEF-E553-42FA-AD7F-D630BDA62780}" type="pres">
      <dgm:prSet presAssocID="{2C45E441-835B-44F9-8A0A-3432CB36D1A8}" presName="LevelTwoTextNode" presStyleLbl="node2" presStyleIdx="9" presStyleCnt="12" custScaleX="2183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BB647E6-EE8F-41AE-95B4-953CD26669B6}" type="pres">
      <dgm:prSet presAssocID="{2C45E441-835B-44F9-8A0A-3432CB36D1A8}" presName="level3hierChild" presStyleCnt="0"/>
      <dgm:spPr/>
    </dgm:pt>
    <dgm:pt modelId="{D2A4BC66-8DC7-4914-8622-CA6A52970B04}" type="pres">
      <dgm:prSet presAssocID="{5B705FE8-454A-47BE-8A12-9AA52A9E5EC9}" presName="conn2-1" presStyleLbl="parChTrans1D2" presStyleIdx="10" presStyleCnt="12"/>
      <dgm:spPr/>
      <dgm:t>
        <a:bodyPr/>
        <a:lstStyle/>
        <a:p>
          <a:endParaRPr lang="es-CO"/>
        </a:p>
      </dgm:t>
    </dgm:pt>
    <dgm:pt modelId="{CA36B731-BC05-45F1-B55E-92F6ED2E46C2}" type="pres">
      <dgm:prSet presAssocID="{5B705FE8-454A-47BE-8A12-9AA52A9E5EC9}" presName="connTx" presStyleLbl="parChTrans1D2" presStyleIdx="10" presStyleCnt="12"/>
      <dgm:spPr/>
      <dgm:t>
        <a:bodyPr/>
        <a:lstStyle/>
        <a:p>
          <a:endParaRPr lang="es-CO"/>
        </a:p>
      </dgm:t>
    </dgm:pt>
    <dgm:pt modelId="{7CEC94B0-DEED-4EC3-A70B-2F15E24E8A40}" type="pres">
      <dgm:prSet presAssocID="{4D433F9B-F9FD-49F3-880B-731DE9C36016}" presName="root2" presStyleCnt="0"/>
      <dgm:spPr/>
    </dgm:pt>
    <dgm:pt modelId="{D3E6B513-9D53-4E14-B681-AA48FF85D05B}" type="pres">
      <dgm:prSet presAssocID="{4D433F9B-F9FD-49F3-880B-731DE9C36016}" presName="LevelTwoTextNode" presStyleLbl="node2" presStyleIdx="10" presStyleCnt="12" custScaleX="21850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2F67CCC-07AA-492F-8FA5-F77D1FA58A21}" type="pres">
      <dgm:prSet presAssocID="{4D433F9B-F9FD-49F3-880B-731DE9C36016}" presName="level3hierChild" presStyleCnt="0"/>
      <dgm:spPr/>
    </dgm:pt>
    <dgm:pt modelId="{3A77648F-52A6-4124-B3DE-7B08376A1184}" type="pres">
      <dgm:prSet presAssocID="{53289C2E-A1C4-4456-B941-E5300B3A5305}" presName="conn2-1" presStyleLbl="parChTrans1D2" presStyleIdx="11" presStyleCnt="12"/>
      <dgm:spPr/>
      <dgm:t>
        <a:bodyPr/>
        <a:lstStyle/>
        <a:p>
          <a:endParaRPr lang="es-CO"/>
        </a:p>
      </dgm:t>
    </dgm:pt>
    <dgm:pt modelId="{0F496237-19FC-4DBD-B7E3-D787AAFD607F}" type="pres">
      <dgm:prSet presAssocID="{53289C2E-A1C4-4456-B941-E5300B3A5305}" presName="connTx" presStyleLbl="parChTrans1D2" presStyleIdx="11" presStyleCnt="12"/>
      <dgm:spPr/>
      <dgm:t>
        <a:bodyPr/>
        <a:lstStyle/>
        <a:p>
          <a:endParaRPr lang="es-CO"/>
        </a:p>
      </dgm:t>
    </dgm:pt>
    <dgm:pt modelId="{3EF5292D-032A-44DD-A271-57D9DC5D806B}" type="pres">
      <dgm:prSet presAssocID="{95CEA579-0B47-418D-9769-EB650066BED9}" presName="root2" presStyleCnt="0"/>
      <dgm:spPr/>
    </dgm:pt>
    <dgm:pt modelId="{A2B4D7CB-3AF2-4B41-8EB9-FE4495E50168}" type="pres">
      <dgm:prSet presAssocID="{95CEA579-0B47-418D-9769-EB650066BED9}" presName="LevelTwoTextNode" presStyleLbl="node2" presStyleIdx="11" presStyleCnt="12" custScaleX="21158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A646CC7-DC26-4588-8DF0-057F80DEB30E}" type="pres">
      <dgm:prSet presAssocID="{95CEA579-0B47-418D-9769-EB650066BED9}" presName="level3hierChild" presStyleCnt="0"/>
      <dgm:spPr/>
    </dgm:pt>
  </dgm:ptLst>
  <dgm:cxnLst>
    <dgm:cxn modelId="{F1A7C39E-3FC0-4E93-A9C6-4B8271FD531A}" type="presOf" srcId="{4D433F9B-F9FD-49F3-880B-731DE9C36016}" destId="{D3E6B513-9D53-4E14-B681-AA48FF85D05B}" srcOrd="0" destOrd="0" presId="urn:microsoft.com/office/officeart/2008/layout/HorizontalMultiLevelHierarchy"/>
    <dgm:cxn modelId="{E5397A96-C9C5-4115-9C1E-839039E31AD7}" srcId="{0C2C646A-C390-47CD-8255-EF3DB2FFFA57}" destId="{38A29D1B-8755-4302-AB93-BA990CC79A8D}" srcOrd="8" destOrd="0" parTransId="{836F2E7D-31BF-4BF0-9AF7-0446C5DC14AB}" sibTransId="{92D58F80-B885-4F99-947D-53103E57FCFF}"/>
    <dgm:cxn modelId="{565DE91F-EF67-42B9-A889-A3CEB70598F8}" type="presOf" srcId="{53289C2E-A1C4-4456-B941-E5300B3A5305}" destId="{0F496237-19FC-4DBD-B7E3-D787AAFD607F}" srcOrd="1" destOrd="0" presId="urn:microsoft.com/office/officeart/2008/layout/HorizontalMultiLevelHierarchy"/>
    <dgm:cxn modelId="{200D858A-32B9-4CDF-A680-BE69B773A5A9}" type="presOf" srcId="{836F2E7D-31BF-4BF0-9AF7-0446C5DC14AB}" destId="{5AFCDE96-96A7-4F6B-9550-B2FD0782819F}" srcOrd="0" destOrd="0" presId="urn:microsoft.com/office/officeart/2008/layout/HorizontalMultiLevelHierarchy"/>
    <dgm:cxn modelId="{12F5556B-894F-4B8D-85D8-BA38D9629ACE}" type="presOf" srcId="{CC6618B8-496D-49AA-B766-AE93E6B74FB5}" destId="{8661BD89-95AA-4C86-942A-A2E54B29B68B}" srcOrd="1" destOrd="0" presId="urn:microsoft.com/office/officeart/2008/layout/HorizontalMultiLevelHierarchy"/>
    <dgm:cxn modelId="{353E5E22-8956-48B1-BA6D-1F96A3D12367}" type="presOf" srcId="{95CEA579-0B47-418D-9769-EB650066BED9}" destId="{A2B4D7CB-3AF2-4B41-8EB9-FE4495E50168}" srcOrd="0" destOrd="0" presId="urn:microsoft.com/office/officeart/2008/layout/HorizontalMultiLevelHierarchy"/>
    <dgm:cxn modelId="{473FCD98-034A-4F0B-90EF-0964222BEE88}" srcId="{9F289698-4251-4B21-8C49-84C69A0A7EB3}" destId="{0C2C646A-C390-47CD-8255-EF3DB2FFFA57}" srcOrd="0" destOrd="0" parTransId="{D868391D-C81A-4148-88AE-3F5999AFA34C}" sibTransId="{BB5A7D5B-9FF6-441A-8169-F6C97CF977D6}"/>
    <dgm:cxn modelId="{8DB147CA-AAD8-40F6-8B5D-3D78D6D3F469}" srcId="{0C2C646A-C390-47CD-8255-EF3DB2FFFA57}" destId="{C875B5B8-6E2E-4013-9BD6-73089A012CA3}" srcOrd="4" destOrd="0" parTransId="{952BE6A2-99F1-4D1F-BD52-7326FDBA5923}" sibTransId="{0234D9AF-13AA-42ED-90F9-26155788B231}"/>
    <dgm:cxn modelId="{79237639-2A51-4E8E-BC79-3732B5DB3BCB}" type="presOf" srcId="{5B705FE8-454A-47BE-8A12-9AA52A9E5EC9}" destId="{CA36B731-BC05-45F1-B55E-92F6ED2E46C2}" srcOrd="1" destOrd="0" presId="urn:microsoft.com/office/officeart/2008/layout/HorizontalMultiLevelHierarchy"/>
    <dgm:cxn modelId="{E04D8BA3-C048-4203-B4E1-D20E48E4B1CB}" type="presOf" srcId="{EFB1A183-1A72-44B4-A73F-DE18FA3773B4}" destId="{B596E504-52B9-49ED-8AC0-6B5E8013D99B}" srcOrd="1" destOrd="0" presId="urn:microsoft.com/office/officeart/2008/layout/HorizontalMultiLevelHierarchy"/>
    <dgm:cxn modelId="{C922423C-741A-4859-9286-C46A9C979A3C}" srcId="{0C2C646A-C390-47CD-8255-EF3DB2FFFA57}" destId="{0529DCF6-9D98-4044-BF94-B9572F7B3520}" srcOrd="7" destOrd="0" parTransId="{EFB1A183-1A72-44B4-A73F-DE18FA3773B4}" sibTransId="{53D41176-A615-452D-A70E-EA9D278FC833}"/>
    <dgm:cxn modelId="{81398857-C843-4573-8247-AA4DA240E785}" srcId="{0C2C646A-C390-47CD-8255-EF3DB2FFFA57}" destId="{95CEA579-0B47-418D-9769-EB650066BED9}" srcOrd="11" destOrd="0" parTransId="{53289C2E-A1C4-4456-B941-E5300B3A5305}" sibTransId="{28C6AC61-7D2E-44B9-BF45-173E21B02AC4}"/>
    <dgm:cxn modelId="{F030824C-A96D-41DA-85B0-10A1BE9894B9}" srcId="{0C2C646A-C390-47CD-8255-EF3DB2FFFA57}" destId="{4D433F9B-F9FD-49F3-880B-731DE9C36016}" srcOrd="10" destOrd="0" parTransId="{5B705FE8-454A-47BE-8A12-9AA52A9E5EC9}" sibTransId="{59EF0125-72B8-4361-8004-C20B7223C071}"/>
    <dgm:cxn modelId="{00CF1DD7-53D3-4E11-ADBE-0CECD4DC16A5}" srcId="{0C2C646A-C390-47CD-8255-EF3DB2FFFA57}" destId="{2C45E441-835B-44F9-8A0A-3432CB36D1A8}" srcOrd="9" destOrd="0" parTransId="{35650169-2DD5-49D7-BEB6-9E1F1199995F}" sibTransId="{1F05831C-1184-47F4-8823-1DADCA0DE13D}"/>
    <dgm:cxn modelId="{5246A560-6C40-4155-AD4A-9EFB57645BFE}" type="presOf" srcId="{78CD3A10-CFE7-45C4-9AFF-BCCF724DDF8A}" destId="{BEF1EA5D-2343-4230-AF55-2C6A027F7E38}" srcOrd="0" destOrd="0" presId="urn:microsoft.com/office/officeart/2008/layout/HorizontalMultiLevelHierarchy"/>
    <dgm:cxn modelId="{7EE94F0E-5E67-4061-870A-1167C66FD97D}" type="presOf" srcId="{168592C5-578E-4533-BCAB-2A4B34EBC610}" destId="{D24D4893-DA91-4306-A1D4-3E028F93FC2F}" srcOrd="1" destOrd="0" presId="urn:microsoft.com/office/officeart/2008/layout/HorizontalMultiLevelHierarchy"/>
    <dgm:cxn modelId="{3FF30D49-8BDC-4159-A939-85021BE971A5}" type="presOf" srcId="{35650169-2DD5-49D7-BEB6-9E1F1199995F}" destId="{AE72D64E-E4FA-4211-95AB-2D9D305354A0}" srcOrd="1" destOrd="0" presId="urn:microsoft.com/office/officeart/2008/layout/HorizontalMultiLevelHierarchy"/>
    <dgm:cxn modelId="{9D4901CD-D905-407D-AA23-D6A764675FF0}" srcId="{0C2C646A-C390-47CD-8255-EF3DB2FFFA57}" destId="{7FBFD598-DE21-49A0-A0E3-575133D5B2E0}" srcOrd="1" destOrd="0" parTransId="{15F40BAA-0A4E-41F3-B08E-FCD0EB3F8A39}" sibTransId="{A2EF6D0D-B49B-47C1-B07E-73906D42DA85}"/>
    <dgm:cxn modelId="{DB58B4DE-FFB6-431C-B618-1A66EB172E28}" srcId="{0C2C646A-C390-47CD-8255-EF3DB2FFFA57}" destId="{CB21DC9B-2EC1-498E-985F-7B9716FC2072}" srcOrd="2" destOrd="0" parTransId="{CC6618B8-496D-49AA-B766-AE93E6B74FB5}" sibTransId="{882DEDD6-2F70-41FF-A96B-0374AD7C3882}"/>
    <dgm:cxn modelId="{E5E86723-C6E3-4C90-A91E-C19EABBB5D1C}" type="presOf" srcId="{3679DAC0-BB9E-4EC9-AED7-BA0E081D416E}" destId="{F6C7E682-5214-4C98-9E0B-27D42F7B61AB}" srcOrd="0" destOrd="0" presId="urn:microsoft.com/office/officeart/2008/layout/HorizontalMultiLevelHierarchy"/>
    <dgm:cxn modelId="{D201C408-EF72-43C6-A745-0CF190809CF0}" type="presOf" srcId="{9F289698-4251-4B21-8C49-84C69A0A7EB3}" destId="{FA24EDAE-800C-4108-B63C-78CF710E9471}" srcOrd="0" destOrd="0" presId="urn:microsoft.com/office/officeart/2008/layout/HorizontalMultiLevelHierarchy"/>
    <dgm:cxn modelId="{05F33B23-738A-44E2-8179-544FAB6920A6}" srcId="{0C2C646A-C390-47CD-8255-EF3DB2FFFA57}" destId="{78CD3A10-CFE7-45C4-9AFF-BCCF724DDF8A}" srcOrd="6" destOrd="0" parTransId="{50C37D84-2725-449F-89E4-80C5F22C875D}" sibTransId="{A3AFE8E3-CA51-406C-BC4A-16740D347E82}"/>
    <dgm:cxn modelId="{D8576E3F-763A-47D8-BE11-6E7CAE521BCE}" type="presOf" srcId="{50C37D84-2725-449F-89E4-80C5F22C875D}" destId="{281C5CB9-0F23-4949-B9EA-51B7709228C6}" srcOrd="0" destOrd="0" presId="urn:microsoft.com/office/officeart/2008/layout/HorizontalMultiLevelHierarchy"/>
    <dgm:cxn modelId="{B84AA910-7C1D-46E1-946E-8A4EFC36AFF7}" type="presOf" srcId="{CC6618B8-496D-49AA-B766-AE93E6B74FB5}" destId="{1EE18917-FFDF-4285-A606-045CCB286193}" srcOrd="0" destOrd="0" presId="urn:microsoft.com/office/officeart/2008/layout/HorizontalMultiLevelHierarchy"/>
    <dgm:cxn modelId="{DE442776-0DD5-4D2A-BF09-5C18B68195C7}" type="presOf" srcId="{168592C5-578E-4533-BCAB-2A4B34EBC610}" destId="{79E60BFE-B5E7-4A28-9958-327A8D548E11}" srcOrd="0" destOrd="0" presId="urn:microsoft.com/office/officeart/2008/layout/HorizontalMultiLevelHierarchy"/>
    <dgm:cxn modelId="{92A0832E-EA4F-497E-B8A0-0AE051BBE7E8}" type="presOf" srcId="{C875B5B8-6E2E-4013-9BD6-73089A012CA3}" destId="{D4302466-24D7-4CAE-890A-0FFA6A64AA7C}" srcOrd="0" destOrd="0" presId="urn:microsoft.com/office/officeart/2008/layout/HorizontalMultiLevelHierarchy"/>
    <dgm:cxn modelId="{E17205FE-8BAD-4BAE-AE3E-DDE68EC02651}" type="presOf" srcId="{661A7E0A-9888-4F9F-8049-E606BE577A1A}" destId="{DB6E282D-EA48-4F1D-AD4C-A428FE8ACDE3}" srcOrd="0" destOrd="0" presId="urn:microsoft.com/office/officeart/2008/layout/HorizontalMultiLevelHierarchy"/>
    <dgm:cxn modelId="{D1E61493-0469-4060-839E-0B3CEC69A750}" type="presOf" srcId="{7FBFD598-DE21-49A0-A0E3-575133D5B2E0}" destId="{75EBD00B-1B07-4CD8-9057-C228B6AD0E59}" srcOrd="0" destOrd="0" presId="urn:microsoft.com/office/officeart/2008/layout/HorizontalMultiLevelHierarchy"/>
    <dgm:cxn modelId="{5A449202-CB0A-4F3F-A355-F96B28514544}" type="presOf" srcId="{E783A037-E45D-4C05-BEF9-FC58BA09F823}" destId="{1685DD5A-0174-4FC1-932D-6573611A927D}" srcOrd="0" destOrd="0" presId="urn:microsoft.com/office/officeart/2008/layout/HorizontalMultiLevelHierarchy"/>
    <dgm:cxn modelId="{B98B7AF8-4C05-4F5D-B9D1-5CBF6126E65E}" type="presOf" srcId="{952BE6A2-99F1-4D1F-BD52-7326FDBA5923}" destId="{F008E4BD-269C-42F2-BF36-CBB3C0AFA9B4}" srcOrd="0" destOrd="0" presId="urn:microsoft.com/office/officeart/2008/layout/HorizontalMultiLevelHierarchy"/>
    <dgm:cxn modelId="{5A60C9D6-79B6-48E5-B3D8-E4C512679027}" type="presOf" srcId="{38A29D1B-8755-4302-AB93-BA990CC79A8D}" destId="{941A6CA8-492C-4E37-8E6B-0A887F0A5AC6}" srcOrd="0" destOrd="0" presId="urn:microsoft.com/office/officeart/2008/layout/HorizontalMultiLevelHierarchy"/>
    <dgm:cxn modelId="{6A66BC14-EB04-4EAE-8A14-CE2C26010EA8}" type="presOf" srcId="{CB21DC9B-2EC1-498E-985F-7B9716FC2072}" destId="{53D5DAF1-B389-4021-A39D-2F8F3A7B4CCB}" srcOrd="0" destOrd="0" presId="urn:microsoft.com/office/officeart/2008/layout/HorizontalMultiLevelHierarchy"/>
    <dgm:cxn modelId="{958713E1-7FD6-44C2-9689-6A3404D51E46}" type="presOf" srcId="{0529DCF6-9D98-4044-BF94-B9572F7B3520}" destId="{AAC5A257-FCFB-43FE-9D8B-65DD6651689F}" srcOrd="0" destOrd="0" presId="urn:microsoft.com/office/officeart/2008/layout/HorizontalMultiLevelHierarchy"/>
    <dgm:cxn modelId="{CEF28C65-CE10-424B-BDEE-FC8EE0898580}" type="presOf" srcId="{EFB1A183-1A72-44B4-A73F-DE18FA3773B4}" destId="{9A906F42-4B2B-42A9-A7CC-3A306C1241B4}" srcOrd="0" destOrd="0" presId="urn:microsoft.com/office/officeart/2008/layout/HorizontalMultiLevelHierarchy"/>
    <dgm:cxn modelId="{AEF95D76-B625-4A19-B737-E355C5D566AD}" type="presOf" srcId="{5B705FE8-454A-47BE-8A12-9AA52A9E5EC9}" destId="{D2A4BC66-8DC7-4914-8622-CA6A52970B04}" srcOrd="0" destOrd="0" presId="urn:microsoft.com/office/officeart/2008/layout/HorizontalMultiLevelHierarchy"/>
    <dgm:cxn modelId="{2E601295-241D-4425-A9C9-E0B7414BBA7D}" type="presOf" srcId="{836F2E7D-31BF-4BF0-9AF7-0446C5DC14AB}" destId="{D6F7E7D8-AD5D-4C8C-A568-41BD090979E4}" srcOrd="1" destOrd="0" presId="urn:microsoft.com/office/officeart/2008/layout/HorizontalMultiLevelHierarchy"/>
    <dgm:cxn modelId="{89BA22A9-1142-481C-8ACA-B1B3B382F711}" type="presOf" srcId="{53289C2E-A1C4-4456-B941-E5300B3A5305}" destId="{3A77648F-52A6-4124-B3DE-7B08376A1184}" srcOrd="0" destOrd="0" presId="urn:microsoft.com/office/officeart/2008/layout/HorizontalMultiLevelHierarchy"/>
    <dgm:cxn modelId="{78B6F63C-CD6F-41A9-93E2-D9A89753D5DF}" type="presOf" srcId="{73789EA0-0083-4061-BECA-DD6776443C9C}" destId="{A8963708-CA3C-462F-A167-CD94BB4B5335}" srcOrd="0" destOrd="0" presId="urn:microsoft.com/office/officeart/2008/layout/HorizontalMultiLevelHierarchy"/>
    <dgm:cxn modelId="{83B1E920-4DA2-4DE6-A794-851BA18B011F}" srcId="{0C2C646A-C390-47CD-8255-EF3DB2FFFA57}" destId="{661A7E0A-9888-4F9F-8049-E606BE577A1A}" srcOrd="3" destOrd="0" parTransId="{218F541B-CE9A-499F-87E5-F2CAFE1054AE}" sibTransId="{847439FE-E32F-493A-A022-5FD7253BFEB4}"/>
    <dgm:cxn modelId="{778930A5-6F78-4129-A25F-62FAC6C467EF}" type="presOf" srcId="{2C45E441-835B-44F9-8A0A-3432CB36D1A8}" destId="{9B7F8CEF-E553-42FA-AD7F-D630BDA62780}" srcOrd="0" destOrd="0" presId="urn:microsoft.com/office/officeart/2008/layout/HorizontalMultiLevelHierarchy"/>
    <dgm:cxn modelId="{70C64A91-8543-4522-9B0F-4CB913DB0A9D}" type="presOf" srcId="{0C2C646A-C390-47CD-8255-EF3DB2FFFA57}" destId="{36727855-D121-4046-8409-D7BBFC4D51F1}" srcOrd="0" destOrd="0" presId="urn:microsoft.com/office/officeart/2008/layout/HorizontalMultiLevelHierarchy"/>
    <dgm:cxn modelId="{6D09E61E-9844-4011-AD20-20865155218E}" type="presOf" srcId="{3679DAC0-BB9E-4EC9-AED7-BA0E081D416E}" destId="{6323BE14-4407-4D0A-9F6B-AF96EAD1F910}" srcOrd="1" destOrd="0" presId="urn:microsoft.com/office/officeart/2008/layout/HorizontalMultiLevelHierarchy"/>
    <dgm:cxn modelId="{132ACB6B-E344-47CA-B456-2B22CFD9AB79}" type="presOf" srcId="{50C37D84-2725-449F-89E4-80C5F22C875D}" destId="{DBE4DD72-62DA-4B8B-987F-D782CCC86CB3}" srcOrd="1" destOrd="0" presId="urn:microsoft.com/office/officeart/2008/layout/HorizontalMultiLevelHierarchy"/>
    <dgm:cxn modelId="{6E3C279A-FE83-4A03-8763-87486830F8E3}" type="presOf" srcId="{15F40BAA-0A4E-41F3-B08E-FCD0EB3F8A39}" destId="{C308052E-5DB5-4359-BE5F-8EC7FAFC8C59}" srcOrd="0" destOrd="0" presId="urn:microsoft.com/office/officeart/2008/layout/HorizontalMultiLevelHierarchy"/>
    <dgm:cxn modelId="{BFD7A98B-837C-4844-9433-0EA27F7DEA29}" type="presOf" srcId="{35650169-2DD5-49D7-BEB6-9E1F1199995F}" destId="{24F5415F-0DA4-4F46-8FB7-FDA171D4A32C}" srcOrd="0" destOrd="0" presId="urn:microsoft.com/office/officeart/2008/layout/HorizontalMultiLevelHierarchy"/>
    <dgm:cxn modelId="{218AF9A1-C85C-4D68-957B-0100D56E3194}" type="presOf" srcId="{15F40BAA-0A4E-41F3-B08E-FCD0EB3F8A39}" destId="{9F809890-5B1F-4617-B98C-544BAA634F5C}" srcOrd="1" destOrd="0" presId="urn:microsoft.com/office/officeart/2008/layout/HorizontalMultiLevelHierarchy"/>
    <dgm:cxn modelId="{FA4BEFA2-CF30-4BEC-BBA0-035AEE3B5B4F}" srcId="{0C2C646A-C390-47CD-8255-EF3DB2FFFA57}" destId="{73789EA0-0083-4061-BECA-DD6776443C9C}" srcOrd="5" destOrd="0" parTransId="{3679DAC0-BB9E-4EC9-AED7-BA0E081D416E}" sibTransId="{05957653-AE97-4FCD-BE60-F6B35DEF18DD}"/>
    <dgm:cxn modelId="{4A3AE2A8-5D41-4D4A-8A8F-21E07D7B0CD6}" type="presOf" srcId="{952BE6A2-99F1-4D1F-BD52-7326FDBA5923}" destId="{D03428C3-5AED-487C-B024-C5E6292BB61B}" srcOrd="1" destOrd="0" presId="urn:microsoft.com/office/officeart/2008/layout/HorizontalMultiLevelHierarchy"/>
    <dgm:cxn modelId="{9E965809-42C8-4830-80E0-B41D2A7317EA}" type="presOf" srcId="{218F541B-CE9A-499F-87E5-F2CAFE1054AE}" destId="{48139EAC-5EE0-4667-810C-76E52BDFB86C}" srcOrd="0" destOrd="0" presId="urn:microsoft.com/office/officeart/2008/layout/HorizontalMultiLevelHierarchy"/>
    <dgm:cxn modelId="{409F7B35-CE23-462D-B43E-7AA62C31026D}" srcId="{0C2C646A-C390-47CD-8255-EF3DB2FFFA57}" destId="{E783A037-E45D-4C05-BEF9-FC58BA09F823}" srcOrd="0" destOrd="0" parTransId="{168592C5-578E-4533-BCAB-2A4B34EBC610}" sibTransId="{3E9C36DE-5ECE-4FD2-841A-3E87984A8B78}"/>
    <dgm:cxn modelId="{35AED327-4A56-4D03-89E3-87D468F63FB0}" type="presOf" srcId="{218F541B-CE9A-499F-87E5-F2CAFE1054AE}" destId="{6D8198BA-72E6-4663-AC0B-810B4D298B85}" srcOrd="1" destOrd="0" presId="urn:microsoft.com/office/officeart/2008/layout/HorizontalMultiLevelHierarchy"/>
    <dgm:cxn modelId="{39AF4FBF-A6C2-493A-AAC9-6F5A00F95057}" type="presParOf" srcId="{FA24EDAE-800C-4108-B63C-78CF710E9471}" destId="{EDEDD059-3443-4661-B03B-47A398AB98E6}" srcOrd="0" destOrd="0" presId="urn:microsoft.com/office/officeart/2008/layout/HorizontalMultiLevelHierarchy"/>
    <dgm:cxn modelId="{D9E01633-9684-496C-895B-DFDBF0C8A58F}" type="presParOf" srcId="{EDEDD059-3443-4661-B03B-47A398AB98E6}" destId="{36727855-D121-4046-8409-D7BBFC4D51F1}" srcOrd="0" destOrd="0" presId="urn:microsoft.com/office/officeart/2008/layout/HorizontalMultiLevelHierarchy"/>
    <dgm:cxn modelId="{BD90A04D-4943-44A5-BA51-9117EDBF8BD4}" type="presParOf" srcId="{EDEDD059-3443-4661-B03B-47A398AB98E6}" destId="{6142CA61-DB85-4149-85A2-1AA2571093BA}" srcOrd="1" destOrd="0" presId="urn:microsoft.com/office/officeart/2008/layout/HorizontalMultiLevelHierarchy"/>
    <dgm:cxn modelId="{4BAFA12B-A178-45F3-9F6A-4A825D8A153D}" type="presParOf" srcId="{6142CA61-DB85-4149-85A2-1AA2571093BA}" destId="{79E60BFE-B5E7-4A28-9958-327A8D548E11}" srcOrd="0" destOrd="0" presId="urn:microsoft.com/office/officeart/2008/layout/HorizontalMultiLevelHierarchy"/>
    <dgm:cxn modelId="{6DF12272-281E-47C0-BF97-7F628A3D8194}" type="presParOf" srcId="{79E60BFE-B5E7-4A28-9958-327A8D548E11}" destId="{D24D4893-DA91-4306-A1D4-3E028F93FC2F}" srcOrd="0" destOrd="0" presId="urn:microsoft.com/office/officeart/2008/layout/HorizontalMultiLevelHierarchy"/>
    <dgm:cxn modelId="{DAC8704E-4810-4DE2-BC76-7D8F930ACCD2}" type="presParOf" srcId="{6142CA61-DB85-4149-85A2-1AA2571093BA}" destId="{F86C75DD-5F07-41C9-9915-51E0A0A34DB0}" srcOrd="1" destOrd="0" presId="urn:microsoft.com/office/officeart/2008/layout/HorizontalMultiLevelHierarchy"/>
    <dgm:cxn modelId="{6C3C63A8-614A-44F6-AB8B-6BEAF109BC5F}" type="presParOf" srcId="{F86C75DD-5F07-41C9-9915-51E0A0A34DB0}" destId="{1685DD5A-0174-4FC1-932D-6573611A927D}" srcOrd="0" destOrd="0" presId="urn:microsoft.com/office/officeart/2008/layout/HorizontalMultiLevelHierarchy"/>
    <dgm:cxn modelId="{D21E9F7E-8E17-4C7A-95D9-E6E083A58BC6}" type="presParOf" srcId="{F86C75DD-5F07-41C9-9915-51E0A0A34DB0}" destId="{FB9068C5-9BB3-4EE2-A2A5-88135ACBF485}" srcOrd="1" destOrd="0" presId="urn:microsoft.com/office/officeart/2008/layout/HorizontalMultiLevelHierarchy"/>
    <dgm:cxn modelId="{AE268853-09BC-47DD-A949-EF98A79784AF}" type="presParOf" srcId="{6142CA61-DB85-4149-85A2-1AA2571093BA}" destId="{C308052E-5DB5-4359-BE5F-8EC7FAFC8C59}" srcOrd="2" destOrd="0" presId="urn:microsoft.com/office/officeart/2008/layout/HorizontalMultiLevelHierarchy"/>
    <dgm:cxn modelId="{48B2B351-1ADC-4C12-BBA5-77A05AA92F12}" type="presParOf" srcId="{C308052E-5DB5-4359-BE5F-8EC7FAFC8C59}" destId="{9F809890-5B1F-4617-B98C-544BAA634F5C}" srcOrd="0" destOrd="0" presId="urn:microsoft.com/office/officeart/2008/layout/HorizontalMultiLevelHierarchy"/>
    <dgm:cxn modelId="{782DB86D-39FC-4136-961E-5FBFF6C48240}" type="presParOf" srcId="{6142CA61-DB85-4149-85A2-1AA2571093BA}" destId="{D0923548-0CF0-4BA9-B80F-01B7BD4801D9}" srcOrd="3" destOrd="0" presId="urn:microsoft.com/office/officeart/2008/layout/HorizontalMultiLevelHierarchy"/>
    <dgm:cxn modelId="{2FA8F49D-1C1F-417A-BE2D-04868CEB1B66}" type="presParOf" srcId="{D0923548-0CF0-4BA9-B80F-01B7BD4801D9}" destId="{75EBD00B-1B07-4CD8-9057-C228B6AD0E59}" srcOrd="0" destOrd="0" presId="urn:microsoft.com/office/officeart/2008/layout/HorizontalMultiLevelHierarchy"/>
    <dgm:cxn modelId="{AAF81D7B-308D-4CA4-91E2-124B0AE5E658}" type="presParOf" srcId="{D0923548-0CF0-4BA9-B80F-01B7BD4801D9}" destId="{909FDB32-C854-45D4-A364-815CB7C0BF50}" srcOrd="1" destOrd="0" presId="urn:microsoft.com/office/officeart/2008/layout/HorizontalMultiLevelHierarchy"/>
    <dgm:cxn modelId="{352D5DD2-FF52-43C0-A993-C513B57FDBBB}" type="presParOf" srcId="{6142CA61-DB85-4149-85A2-1AA2571093BA}" destId="{1EE18917-FFDF-4285-A606-045CCB286193}" srcOrd="4" destOrd="0" presId="urn:microsoft.com/office/officeart/2008/layout/HorizontalMultiLevelHierarchy"/>
    <dgm:cxn modelId="{125E6340-9542-4EF1-895F-32BA003555E3}" type="presParOf" srcId="{1EE18917-FFDF-4285-A606-045CCB286193}" destId="{8661BD89-95AA-4C86-942A-A2E54B29B68B}" srcOrd="0" destOrd="0" presId="urn:microsoft.com/office/officeart/2008/layout/HorizontalMultiLevelHierarchy"/>
    <dgm:cxn modelId="{5799F09D-3B2F-4FCA-9451-1F0E68F9A75F}" type="presParOf" srcId="{6142CA61-DB85-4149-85A2-1AA2571093BA}" destId="{06C7A30A-2DFE-461F-A7A4-329D31103882}" srcOrd="5" destOrd="0" presId="urn:microsoft.com/office/officeart/2008/layout/HorizontalMultiLevelHierarchy"/>
    <dgm:cxn modelId="{CE635D43-8753-4A48-AE7E-35B92FC04D7D}" type="presParOf" srcId="{06C7A30A-2DFE-461F-A7A4-329D31103882}" destId="{53D5DAF1-B389-4021-A39D-2F8F3A7B4CCB}" srcOrd="0" destOrd="0" presId="urn:microsoft.com/office/officeart/2008/layout/HorizontalMultiLevelHierarchy"/>
    <dgm:cxn modelId="{31C2374D-244C-48F2-B3A1-D55C78607213}" type="presParOf" srcId="{06C7A30A-2DFE-461F-A7A4-329D31103882}" destId="{1B97A2CE-905C-4CD4-991D-E5CBF55757BD}" srcOrd="1" destOrd="0" presId="urn:microsoft.com/office/officeart/2008/layout/HorizontalMultiLevelHierarchy"/>
    <dgm:cxn modelId="{CE0DB223-A0C0-443D-AE2F-5056276CCC09}" type="presParOf" srcId="{6142CA61-DB85-4149-85A2-1AA2571093BA}" destId="{48139EAC-5EE0-4667-810C-76E52BDFB86C}" srcOrd="6" destOrd="0" presId="urn:microsoft.com/office/officeart/2008/layout/HorizontalMultiLevelHierarchy"/>
    <dgm:cxn modelId="{F70E4CF1-270F-4A81-A78C-594F92881062}" type="presParOf" srcId="{48139EAC-5EE0-4667-810C-76E52BDFB86C}" destId="{6D8198BA-72E6-4663-AC0B-810B4D298B85}" srcOrd="0" destOrd="0" presId="urn:microsoft.com/office/officeart/2008/layout/HorizontalMultiLevelHierarchy"/>
    <dgm:cxn modelId="{69CD7EFC-8A51-4ACD-85A5-D4DACEB7685D}" type="presParOf" srcId="{6142CA61-DB85-4149-85A2-1AA2571093BA}" destId="{0CB45976-8214-4DEE-8737-1F9BA365C291}" srcOrd="7" destOrd="0" presId="urn:microsoft.com/office/officeart/2008/layout/HorizontalMultiLevelHierarchy"/>
    <dgm:cxn modelId="{0C90FD51-8D6D-473A-989B-1BDC585229D3}" type="presParOf" srcId="{0CB45976-8214-4DEE-8737-1F9BA365C291}" destId="{DB6E282D-EA48-4F1D-AD4C-A428FE8ACDE3}" srcOrd="0" destOrd="0" presId="urn:microsoft.com/office/officeart/2008/layout/HorizontalMultiLevelHierarchy"/>
    <dgm:cxn modelId="{E7348E1F-CEC2-43EC-9E1D-722AAB759C7E}" type="presParOf" srcId="{0CB45976-8214-4DEE-8737-1F9BA365C291}" destId="{328E91D8-D3C7-457F-901E-0A8D5CE6D58A}" srcOrd="1" destOrd="0" presId="urn:microsoft.com/office/officeart/2008/layout/HorizontalMultiLevelHierarchy"/>
    <dgm:cxn modelId="{432831B3-6F0F-42FF-95C8-FD3135C1AE4F}" type="presParOf" srcId="{6142CA61-DB85-4149-85A2-1AA2571093BA}" destId="{F008E4BD-269C-42F2-BF36-CBB3C0AFA9B4}" srcOrd="8" destOrd="0" presId="urn:microsoft.com/office/officeart/2008/layout/HorizontalMultiLevelHierarchy"/>
    <dgm:cxn modelId="{334D5DD4-ECAB-4153-9978-1676DC0957A0}" type="presParOf" srcId="{F008E4BD-269C-42F2-BF36-CBB3C0AFA9B4}" destId="{D03428C3-5AED-487C-B024-C5E6292BB61B}" srcOrd="0" destOrd="0" presId="urn:microsoft.com/office/officeart/2008/layout/HorizontalMultiLevelHierarchy"/>
    <dgm:cxn modelId="{9BDA6610-CF70-4516-81CD-A36EE527672E}" type="presParOf" srcId="{6142CA61-DB85-4149-85A2-1AA2571093BA}" destId="{17CBE6E5-7326-4081-97BC-0CF6829875C4}" srcOrd="9" destOrd="0" presId="urn:microsoft.com/office/officeart/2008/layout/HorizontalMultiLevelHierarchy"/>
    <dgm:cxn modelId="{2B184C4F-0288-417A-BFB3-092C60F4135A}" type="presParOf" srcId="{17CBE6E5-7326-4081-97BC-0CF6829875C4}" destId="{D4302466-24D7-4CAE-890A-0FFA6A64AA7C}" srcOrd="0" destOrd="0" presId="urn:microsoft.com/office/officeart/2008/layout/HorizontalMultiLevelHierarchy"/>
    <dgm:cxn modelId="{BBC7B2DD-D54E-47E0-982B-FE49C73F4A9B}" type="presParOf" srcId="{17CBE6E5-7326-4081-97BC-0CF6829875C4}" destId="{A935B95B-55B2-456A-A2B7-618314D34DB6}" srcOrd="1" destOrd="0" presId="urn:microsoft.com/office/officeart/2008/layout/HorizontalMultiLevelHierarchy"/>
    <dgm:cxn modelId="{1CB5F9CE-E2B0-4D05-8477-D9D4E22A60DE}" type="presParOf" srcId="{6142CA61-DB85-4149-85A2-1AA2571093BA}" destId="{F6C7E682-5214-4C98-9E0B-27D42F7B61AB}" srcOrd="10" destOrd="0" presId="urn:microsoft.com/office/officeart/2008/layout/HorizontalMultiLevelHierarchy"/>
    <dgm:cxn modelId="{34496CF4-C0A5-4110-8472-AAE8505E3AFC}" type="presParOf" srcId="{F6C7E682-5214-4C98-9E0B-27D42F7B61AB}" destId="{6323BE14-4407-4D0A-9F6B-AF96EAD1F910}" srcOrd="0" destOrd="0" presId="urn:microsoft.com/office/officeart/2008/layout/HorizontalMultiLevelHierarchy"/>
    <dgm:cxn modelId="{BE303E70-7356-47F5-BB26-8BA09E6E294A}" type="presParOf" srcId="{6142CA61-DB85-4149-85A2-1AA2571093BA}" destId="{6FDC2BE3-33FD-418C-9FA0-2BCBA72DA0A3}" srcOrd="11" destOrd="0" presId="urn:microsoft.com/office/officeart/2008/layout/HorizontalMultiLevelHierarchy"/>
    <dgm:cxn modelId="{95BDA0CF-B326-42F6-ABE0-2B97092586D8}" type="presParOf" srcId="{6FDC2BE3-33FD-418C-9FA0-2BCBA72DA0A3}" destId="{A8963708-CA3C-462F-A167-CD94BB4B5335}" srcOrd="0" destOrd="0" presId="urn:microsoft.com/office/officeart/2008/layout/HorizontalMultiLevelHierarchy"/>
    <dgm:cxn modelId="{30106550-4B29-4CB9-B184-DFDE0820564E}" type="presParOf" srcId="{6FDC2BE3-33FD-418C-9FA0-2BCBA72DA0A3}" destId="{2DB2FBD0-EE71-4D53-89C5-1A3F56484797}" srcOrd="1" destOrd="0" presId="urn:microsoft.com/office/officeart/2008/layout/HorizontalMultiLevelHierarchy"/>
    <dgm:cxn modelId="{F393194E-A2EB-48FB-B27F-1E88E36AD0F8}" type="presParOf" srcId="{6142CA61-DB85-4149-85A2-1AA2571093BA}" destId="{281C5CB9-0F23-4949-B9EA-51B7709228C6}" srcOrd="12" destOrd="0" presId="urn:microsoft.com/office/officeart/2008/layout/HorizontalMultiLevelHierarchy"/>
    <dgm:cxn modelId="{72BD07C9-DCD7-4D19-B3B2-A0FEEEF0737A}" type="presParOf" srcId="{281C5CB9-0F23-4949-B9EA-51B7709228C6}" destId="{DBE4DD72-62DA-4B8B-987F-D782CCC86CB3}" srcOrd="0" destOrd="0" presId="urn:microsoft.com/office/officeart/2008/layout/HorizontalMultiLevelHierarchy"/>
    <dgm:cxn modelId="{E3A44953-122D-4441-98EA-74DA1659BFC6}" type="presParOf" srcId="{6142CA61-DB85-4149-85A2-1AA2571093BA}" destId="{2E5B2305-A432-4740-8DFC-B7276C1FBA4B}" srcOrd="13" destOrd="0" presId="urn:microsoft.com/office/officeart/2008/layout/HorizontalMultiLevelHierarchy"/>
    <dgm:cxn modelId="{8D3C0512-88FB-4493-B42C-360F2404A13C}" type="presParOf" srcId="{2E5B2305-A432-4740-8DFC-B7276C1FBA4B}" destId="{BEF1EA5D-2343-4230-AF55-2C6A027F7E38}" srcOrd="0" destOrd="0" presId="urn:microsoft.com/office/officeart/2008/layout/HorizontalMultiLevelHierarchy"/>
    <dgm:cxn modelId="{0DC6A4DE-7380-42EA-9DA3-72F4FA0F6995}" type="presParOf" srcId="{2E5B2305-A432-4740-8DFC-B7276C1FBA4B}" destId="{CFB51CCB-C879-4FF5-A006-169349207079}" srcOrd="1" destOrd="0" presId="urn:microsoft.com/office/officeart/2008/layout/HorizontalMultiLevelHierarchy"/>
    <dgm:cxn modelId="{D1B6796D-249D-4E73-B322-4E1869D1F1A6}" type="presParOf" srcId="{6142CA61-DB85-4149-85A2-1AA2571093BA}" destId="{9A906F42-4B2B-42A9-A7CC-3A306C1241B4}" srcOrd="14" destOrd="0" presId="urn:microsoft.com/office/officeart/2008/layout/HorizontalMultiLevelHierarchy"/>
    <dgm:cxn modelId="{814D740E-8364-44B6-BDD4-5737CC2ECA0D}" type="presParOf" srcId="{9A906F42-4B2B-42A9-A7CC-3A306C1241B4}" destId="{B596E504-52B9-49ED-8AC0-6B5E8013D99B}" srcOrd="0" destOrd="0" presId="urn:microsoft.com/office/officeart/2008/layout/HorizontalMultiLevelHierarchy"/>
    <dgm:cxn modelId="{709E321C-83D7-4E46-ABA0-A69C88DAB66E}" type="presParOf" srcId="{6142CA61-DB85-4149-85A2-1AA2571093BA}" destId="{640A2995-DE2D-43B3-B7AF-A7C71D5C5AE5}" srcOrd="15" destOrd="0" presId="urn:microsoft.com/office/officeart/2008/layout/HorizontalMultiLevelHierarchy"/>
    <dgm:cxn modelId="{D3B89D21-796A-4383-9C26-D0C2659152AC}" type="presParOf" srcId="{640A2995-DE2D-43B3-B7AF-A7C71D5C5AE5}" destId="{AAC5A257-FCFB-43FE-9D8B-65DD6651689F}" srcOrd="0" destOrd="0" presId="urn:microsoft.com/office/officeart/2008/layout/HorizontalMultiLevelHierarchy"/>
    <dgm:cxn modelId="{CFAD5D2D-5C02-4ACF-80AA-BE2F61F3FA4B}" type="presParOf" srcId="{640A2995-DE2D-43B3-B7AF-A7C71D5C5AE5}" destId="{E6DBC103-E549-4603-837B-6CCFB0D1BB7D}" srcOrd="1" destOrd="0" presId="urn:microsoft.com/office/officeart/2008/layout/HorizontalMultiLevelHierarchy"/>
    <dgm:cxn modelId="{74EA9DEF-60C1-4F0D-9C78-172ECE7AA160}" type="presParOf" srcId="{6142CA61-DB85-4149-85A2-1AA2571093BA}" destId="{5AFCDE96-96A7-4F6B-9550-B2FD0782819F}" srcOrd="16" destOrd="0" presId="urn:microsoft.com/office/officeart/2008/layout/HorizontalMultiLevelHierarchy"/>
    <dgm:cxn modelId="{4B5C79EB-78AA-49DF-88B7-F7099F0534D7}" type="presParOf" srcId="{5AFCDE96-96A7-4F6B-9550-B2FD0782819F}" destId="{D6F7E7D8-AD5D-4C8C-A568-41BD090979E4}" srcOrd="0" destOrd="0" presId="urn:microsoft.com/office/officeart/2008/layout/HorizontalMultiLevelHierarchy"/>
    <dgm:cxn modelId="{3E5493A0-5455-4242-B492-60F9DE05500F}" type="presParOf" srcId="{6142CA61-DB85-4149-85A2-1AA2571093BA}" destId="{D58DFE9F-0DE1-4D50-A731-7A3919EAFE9F}" srcOrd="17" destOrd="0" presId="urn:microsoft.com/office/officeart/2008/layout/HorizontalMultiLevelHierarchy"/>
    <dgm:cxn modelId="{5D8E017F-4EDE-4280-8E6E-022BB70BB7E2}" type="presParOf" srcId="{D58DFE9F-0DE1-4D50-A731-7A3919EAFE9F}" destId="{941A6CA8-492C-4E37-8E6B-0A887F0A5AC6}" srcOrd="0" destOrd="0" presId="urn:microsoft.com/office/officeart/2008/layout/HorizontalMultiLevelHierarchy"/>
    <dgm:cxn modelId="{CDCFD602-076A-4E71-9BBB-9C3A9C7F88A4}" type="presParOf" srcId="{D58DFE9F-0DE1-4D50-A731-7A3919EAFE9F}" destId="{E03AA87C-5A52-4776-806C-4F9EEF8A1A74}" srcOrd="1" destOrd="0" presId="urn:microsoft.com/office/officeart/2008/layout/HorizontalMultiLevelHierarchy"/>
    <dgm:cxn modelId="{40727268-B09B-4E9A-9938-BC6E7F7738D7}" type="presParOf" srcId="{6142CA61-DB85-4149-85A2-1AA2571093BA}" destId="{24F5415F-0DA4-4F46-8FB7-FDA171D4A32C}" srcOrd="18" destOrd="0" presId="urn:microsoft.com/office/officeart/2008/layout/HorizontalMultiLevelHierarchy"/>
    <dgm:cxn modelId="{85BBD5D6-5768-4DB7-8E12-7FD1AC5A955F}" type="presParOf" srcId="{24F5415F-0DA4-4F46-8FB7-FDA171D4A32C}" destId="{AE72D64E-E4FA-4211-95AB-2D9D305354A0}" srcOrd="0" destOrd="0" presId="urn:microsoft.com/office/officeart/2008/layout/HorizontalMultiLevelHierarchy"/>
    <dgm:cxn modelId="{EFB31E02-B23E-4EF9-B622-8590EA1C450B}" type="presParOf" srcId="{6142CA61-DB85-4149-85A2-1AA2571093BA}" destId="{CB9803C0-A54C-443F-B1BB-E20FA3A129E6}" srcOrd="19" destOrd="0" presId="urn:microsoft.com/office/officeart/2008/layout/HorizontalMultiLevelHierarchy"/>
    <dgm:cxn modelId="{0636A637-734D-4718-8006-435071E786B7}" type="presParOf" srcId="{CB9803C0-A54C-443F-B1BB-E20FA3A129E6}" destId="{9B7F8CEF-E553-42FA-AD7F-D630BDA62780}" srcOrd="0" destOrd="0" presId="urn:microsoft.com/office/officeart/2008/layout/HorizontalMultiLevelHierarchy"/>
    <dgm:cxn modelId="{8D84A9EC-D60B-4CA8-8A4C-079581C6F962}" type="presParOf" srcId="{CB9803C0-A54C-443F-B1BB-E20FA3A129E6}" destId="{8BB647E6-EE8F-41AE-95B4-953CD26669B6}" srcOrd="1" destOrd="0" presId="urn:microsoft.com/office/officeart/2008/layout/HorizontalMultiLevelHierarchy"/>
    <dgm:cxn modelId="{55F63249-EC71-43D9-963B-C1720C883A09}" type="presParOf" srcId="{6142CA61-DB85-4149-85A2-1AA2571093BA}" destId="{D2A4BC66-8DC7-4914-8622-CA6A52970B04}" srcOrd="20" destOrd="0" presId="urn:microsoft.com/office/officeart/2008/layout/HorizontalMultiLevelHierarchy"/>
    <dgm:cxn modelId="{22CC872B-6F9E-42FA-BA74-F9DC5F4573FA}" type="presParOf" srcId="{D2A4BC66-8DC7-4914-8622-CA6A52970B04}" destId="{CA36B731-BC05-45F1-B55E-92F6ED2E46C2}" srcOrd="0" destOrd="0" presId="urn:microsoft.com/office/officeart/2008/layout/HorizontalMultiLevelHierarchy"/>
    <dgm:cxn modelId="{B1D77A5D-53CC-4C8E-8D5A-DC53C4399BC2}" type="presParOf" srcId="{6142CA61-DB85-4149-85A2-1AA2571093BA}" destId="{7CEC94B0-DEED-4EC3-A70B-2F15E24E8A40}" srcOrd="21" destOrd="0" presId="urn:microsoft.com/office/officeart/2008/layout/HorizontalMultiLevelHierarchy"/>
    <dgm:cxn modelId="{F31A467E-440A-4904-B487-22722C324327}" type="presParOf" srcId="{7CEC94B0-DEED-4EC3-A70B-2F15E24E8A40}" destId="{D3E6B513-9D53-4E14-B681-AA48FF85D05B}" srcOrd="0" destOrd="0" presId="urn:microsoft.com/office/officeart/2008/layout/HorizontalMultiLevelHierarchy"/>
    <dgm:cxn modelId="{04868E14-EB1A-43AF-AA11-265ABC84364B}" type="presParOf" srcId="{7CEC94B0-DEED-4EC3-A70B-2F15E24E8A40}" destId="{B2F67CCC-07AA-492F-8FA5-F77D1FA58A21}" srcOrd="1" destOrd="0" presId="urn:microsoft.com/office/officeart/2008/layout/HorizontalMultiLevelHierarchy"/>
    <dgm:cxn modelId="{52247F24-EA71-4D6D-B265-8148F01DFCF6}" type="presParOf" srcId="{6142CA61-DB85-4149-85A2-1AA2571093BA}" destId="{3A77648F-52A6-4124-B3DE-7B08376A1184}" srcOrd="22" destOrd="0" presId="urn:microsoft.com/office/officeart/2008/layout/HorizontalMultiLevelHierarchy"/>
    <dgm:cxn modelId="{D1142AAD-1C85-4189-971E-5D10E4E5B35F}" type="presParOf" srcId="{3A77648F-52A6-4124-B3DE-7B08376A1184}" destId="{0F496237-19FC-4DBD-B7E3-D787AAFD607F}" srcOrd="0" destOrd="0" presId="urn:microsoft.com/office/officeart/2008/layout/HorizontalMultiLevelHierarchy"/>
    <dgm:cxn modelId="{C022F5E1-A789-4C2C-8184-E3D6D67F3210}" type="presParOf" srcId="{6142CA61-DB85-4149-85A2-1AA2571093BA}" destId="{3EF5292D-032A-44DD-A271-57D9DC5D806B}" srcOrd="23" destOrd="0" presId="urn:microsoft.com/office/officeart/2008/layout/HorizontalMultiLevelHierarchy"/>
    <dgm:cxn modelId="{70F9C1EE-94D0-4602-B2FD-834BA5389960}" type="presParOf" srcId="{3EF5292D-032A-44DD-A271-57D9DC5D806B}" destId="{A2B4D7CB-3AF2-4B41-8EB9-FE4495E50168}" srcOrd="0" destOrd="0" presId="urn:microsoft.com/office/officeart/2008/layout/HorizontalMultiLevelHierarchy"/>
    <dgm:cxn modelId="{FD28EC34-3797-4DB3-984D-D5180B46CC49}" type="presParOf" srcId="{3EF5292D-032A-44DD-A271-57D9DC5D806B}" destId="{1A646CC7-DC26-4588-8DF0-057F80DEB30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289698-4251-4B21-8C49-84C69A0A7EB3}" type="doc">
      <dgm:prSet loTypeId="urn:microsoft.com/office/officeart/2008/layout/HorizontalMultiLevelHierarchy" loCatId="hierarchy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es-CO"/>
        </a:p>
      </dgm:t>
    </dgm:pt>
    <dgm:pt modelId="{0C2C646A-C390-47CD-8255-EF3DB2FFFA57}">
      <dgm:prSet phldrT="[Texto]" custT="1"/>
      <dgm:spPr/>
      <dgm:t>
        <a:bodyPr/>
        <a:lstStyle/>
        <a:p>
          <a:pPr algn="ctr"/>
          <a:r>
            <a:rPr lang="es-CO" sz="1400" b="1"/>
            <a:t>Ambiental</a:t>
          </a:r>
          <a:endParaRPr lang="es-CO" sz="1400" b="1" dirty="0"/>
        </a:p>
      </dgm:t>
    </dgm:pt>
    <dgm:pt modelId="{D868391D-C81A-4148-88AE-3F5999AFA34C}" type="parTrans" cxnId="{473FCD98-034A-4F0B-90EF-0964222BEE88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BB5A7D5B-9FF6-441A-8169-F6C97CF977D6}" type="sibTrans" cxnId="{473FCD98-034A-4F0B-90EF-0964222BEE88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661A7E0A-9888-4F9F-8049-E606BE577A1A}">
      <dgm:prSet custT="1"/>
      <dgm:spPr/>
      <dgm:t>
        <a:bodyPr/>
        <a:lstStyle/>
        <a:p>
          <a:pPr algn="ctr"/>
          <a:r>
            <a:rPr lang="es-CO" sz="1000" b="1" i="0"/>
            <a:t>Condiciones y calidad ambiental</a:t>
          </a:r>
          <a:endParaRPr lang="es-CO" sz="1000" b="1" dirty="0"/>
        </a:p>
      </dgm:t>
    </dgm:pt>
    <dgm:pt modelId="{218F541B-CE9A-499F-87E5-F2CAFE1054AE}" type="parTrans" cxnId="{83B1E920-4DA2-4DE6-A794-851BA18B011F}">
      <dgm:prSet custT="1"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847439FE-E32F-493A-A022-5FD7253BFEB4}" type="sibTrans" cxnId="{83B1E920-4DA2-4DE6-A794-851BA18B011F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C875B5B8-6E2E-4013-9BD6-73089A012CA3}">
      <dgm:prSet custT="1"/>
      <dgm:spPr/>
      <dgm:t>
        <a:bodyPr/>
        <a:lstStyle/>
        <a:p>
          <a:pPr algn="ctr"/>
          <a:r>
            <a:rPr lang="es-CO" sz="1000" b="1" i="0"/>
            <a:t>Recursos ambientales y su uso</a:t>
          </a:r>
          <a:endParaRPr lang="es-CO" sz="1000" b="1" dirty="0"/>
        </a:p>
      </dgm:t>
    </dgm:pt>
    <dgm:pt modelId="{952BE6A2-99F1-4D1F-BD52-7326FDBA5923}" type="parTrans" cxnId="{8DB147CA-AAD8-40F6-8B5D-3D78D6D3F469}">
      <dgm:prSet custT="1"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0234D9AF-13AA-42ED-90F9-26155788B231}" type="sibTrans" cxnId="{8DB147CA-AAD8-40F6-8B5D-3D78D6D3F469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73789EA0-0083-4061-BECA-DD6776443C9C}">
      <dgm:prSet custT="1"/>
      <dgm:spPr/>
      <dgm:t>
        <a:bodyPr/>
        <a:lstStyle/>
        <a:p>
          <a:pPr algn="ctr"/>
          <a:r>
            <a:rPr lang="es-CO" sz="1000" b="1" i="0" dirty="0"/>
            <a:t>Eventos extremos y desastres</a:t>
          </a:r>
          <a:endParaRPr lang="es-CO" sz="1000" b="1" dirty="0"/>
        </a:p>
      </dgm:t>
    </dgm:pt>
    <dgm:pt modelId="{3679DAC0-BB9E-4EC9-AED7-BA0E081D416E}" type="parTrans" cxnId="{FA4BEFA2-CF30-4BEC-BBA0-035AEE3B5B4F}">
      <dgm:prSet custT="1"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05957653-AE97-4FCD-BE60-F6B35DEF18DD}" type="sibTrans" cxnId="{FA4BEFA2-CF30-4BEC-BBA0-035AEE3B5B4F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78CD3A10-CFE7-45C4-9AFF-BCCF724DDF8A}">
      <dgm:prSet custT="1"/>
      <dgm:spPr/>
      <dgm:t>
        <a:bodyPr/>
        <a:lstStyle/>
        <a:p>
          <a:pPr algn="ctr"/>
          <a:r>
            <a:rPr lang="es-CO" sz="1000" b="1" i="0"/>
            <a:t>Protección ambiental, gestión y participación/acción ciudadana</a:t>
          </a:r>
          <a:endParaRPr lang="es-CO" sz="1000" b="1" dirty="0"/>
        </a:p>
      </dgm:t>
    </dgm:pt>
    <dgm:pt modelId="{50C37D84-2725-449F-89E4-80C5F22C875D}" type="parTrans" cxnId="{05F33B23-738A-44E2-8179-544FAB6920A6}">
      <dgm:prSet custT="1"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A3AFE8E3-CA51-406C-BC4A-16740D347E82}" type="sibTrans" cxnId="{05F33B23-738A-44E2-8179-544FAB6920A6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3AB6A05D-35FF-4632-A0F4-E0210F737FD4}">
      <dgm:prSet custT="1"/>
      <dgm:spPr/>
      <dgm:t>
        <a:bodyPr/>
        <a:lstStyle/>
        <a:p>
          <a:pPr algn="ctr"/>
          <a:r>
            <a:rPr lang="es-CO" sz="1000" b="1"/>
            <a:t>Residuos</a:t>
          </a:r>
        </a:p>
      </dgm:t>
    </dgm:pt>
    <dgm:pt modelId="{58192867-0677-4A25-86C5-A1F656739E4D}" type="parTrans" cxnId="{50DF456E-AE95-4E86-8B63-5323B8B63BE5}">
      <dgm:prSet custT="1"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0FD649DB-5EF3-49D5-BBB2-F4D7003D646E}" type="sibTrans" cxnId="{50DF456E-AE95-4E86-8B63-5323B8B63BE5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A1E20F25-529A-4C85-AAA6-A529E2017E8A}">
      <dgm:prSet custT="1"/>
      <dgm:spPr/>
      <dgm:t>
        <a:bodyPr/>
        <a:lstStyle/>
        <a:p>
          <a:pPr algn="ctr"/>
          <a:r>
            <a:rPr lang="es-CO" sz="1000" b="1"/>
            <a:t>Asentamientos humanos y salud ambiental</a:t>
          </a:r>
        </a:p>
      </dgm:t>
    </dgm:pt>
    <dgm:pt modelId="{C6387FBE-A0F9-42F6-82D6-D3BB2D387E06}" type="sibTrans" cxnId="{8741513A-6BBE-4B5B-827C-5D5C81DCB374}">
      <dgm:prSet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CE662E99-5EF5-46B1-8BF4-F5841D0B7C9E}" type="parTrans" cxnId="{8741513A-6BBE-4B5B-827C-5D5C81DCB374}">
      <dgm:prSet custT="1"/>
      <dgm:spPr/>
      <dgm:t>
        <a:bodyPr/>
        <a:lstStyle/>
        <a:p>
          <a:pPr algn="ctr"/>
          <a:endParaRPr lang="es-CO" sz="1050" b="1">
            <a:solidFill>
              <a:schemeClr val="tx2"/>
            </a:solidFill>
          </a:endParaRPr>
        </a:p>
      </dgm:t>
    </dgm:pt>
    <dgm:pt modelId="{DA2EFF0A-8237-4B5D-BDD5-7325C892631B}" type="pres">
      <dgm:prSet presAssocID="{9F289698-4251-4B21-8C49-84C69A0A7EB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A7CB31A-9D95-47FD-92BE-B864A38DCC00}" type="pres">
      <dgm:prSet presAssocID="{0C2C646A-C390-47CD-8255-EF3DB2FFFA57}" presName="root1" presStyleCnt="0"/>
      <dgm:spPr/>
    </dgm:pt>
    <dgm:pt modelId="{06DE58CC-5B5F-41D4-8C3B-9DDF6AF437EC}" type="pres">
      <dgm:prSet presAssocID="{0C2C646A-C390-47CD-8255-EF3DB2FFFA57}" presName="LevelOneTextNode" presStyleLbl="node0" presStyleIdx="0" presStyleCnt="1" custScaleY="13218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E7431E5-1CF4-497C-AA42-438CC9FB2E6B}" type="pres">
      <dgm:prSet presAssocID="{0C2C646A-C390-47CD-8255-EF3DB2FFFA57}" presName="level2hierChild" presStyleCnt="0"/>
      <dgm:spPr/>
    </dgm:pt>
    <dgm:pt modelId="{22E8AF81-1576-4EA3-B4A0-F7F07F961021}" type="pres">
      <dgm:prSet presAssocID="{218F541B-CE9A-499F-87E5-F2CAFE1054AE}" presName="conn2-1" presStyleLbl="parChTrans1D2" presStyleIdx="0" presStyleCnt="6"/>
      <dgm:spPr/>
      <dgm:t>
        <a:bodyPr/>
        <a:lstStyle/>
        <a:p>
          <a:endParaRPr lang="es-CO"/>
        </a:p>
      </dgm:t>
    </dgm:pt>
    <dgm:pt modelId="{259AFD92-7038-4313-94F0-5BFA9704BAAC}" type="pres">
      <dgm:prSet presAssocID="{218F541B-CE9A-499F-87E5-F2CAFE1054AE}" presName="connTx" presStyleLbl="parChTrans1D2" presStyleIdx="0" presStyleCnt="6"/>
      <dgm:spPr/>
      <dgm:t>
        <a:bodyPr/>
        <a:lstStyle/>
        <a:p>
          <a:endParaRPr lang="es-CO"/>
        </a:p>
      </dgm:t>
    </dgm:pt>
    <dgm:pt modelId="{D783910E-174E-4B4A-8FEC-C1D243AB23D5}" type="pres">
      <dgm:prSet presAssocID="{661A7E0A-9888-4F9F-8049-E606BE577A1A}" presName="root2" presStyleCnt="0"/>
      <dgm:spPr/>
    </dgm:pt>
    <dgm:pt modelId="{159D7F99-A66A-4ABE-9A82-B2D3C2BA80CE}" type="pres">
      <dgm:prSet presAssocID="{661A7E0A-9888-4F9F-8049-E606BE577A1A}" presName="LevelTwoTextNode" presStyleLbl="node2" presStyleIdx="0" presStyleCnt="6" custScaleX="21123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0575CC2-1B5F-4CE8-98FD-5ECD1F1FBCA5}" type="pres">
      <dgm:prSet presAssocID="{661A7E0A-9888-4F9F-8049-E606BE577A1A}" presName="level3hierChild" presStyleCnt="0"/>
      <dgm:spPr/>
    </dgm:pt>
    <dgm:pt modelId="{FA269CA3-3B73-4760-9E35-23EB9041907F}" type="pres">
      <dgm:prSet presAssocID="{952BE6A2-99F1-4D1F-BD52-7326FDBA5923}" presName="conn2-1" presStyleLbl="parChTrans1D2" presStyleIdx="1" presStyleCnt="6"/>
      <dgm:spPr/>
      <dgm:t>
        <a:bodyPr/>
        <a:lstStyle/>
        <a:p>
          <a:endParaRPr lang="es-CO"/>
        </a:p>
      </dgm:t>
    </dgm:pt>
    <dgm:pt modelId="{8541034B-D981-4936-82BF-2981B0A14368}" type="pres">
      <dgm:prSet presAssocID="{952BE6A2-99F1-4D1F-BD52-7326FDBA5923}" presName="connTx" presStyleLbl="parChTrans1D2" presStyleIdx="1" presStyleCnt="6"/>
      <dgm:spPr/>
      <dgm:t>
        <a:bodyPr/>
        <a:lstStyle/>
        <a:p>
          <a:endParaRPr lang="es-CO"/>
        </a:p>
      </dgm:t>
    </dgm:pt>
    <dgm:pt modelId="{DAD012F6-3728-4AAB-9EF0-63626F2AAB3D}" type="pres">
      <dgm:prSet presAssocID="{C875B5B8-6E2E-4013-9BD6-73089A012CA3}" presName="root2" presStyleCnt="0"/>
      <dgm:spPr/>
    </dgm:pt>
    <dgm:pt modelId="{0A103CB1-25C7-4D8B-A191-EA67C4FEEC84}" type="pres">
      <dgm:prSet presAssocID="{C875B5B8-6E2E-4013-9BD6-73089A012CA3}" presName="LevelTwoTextNode" presStyleLbl="node2" presStyleIdx="1" presStyleCnt="6" custScaleX="21123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5151210-D292-4A08-AA40-4F9A119A57BA}" type="pres">
      <dgm:prSet presAssocID="{C875B5B8-6E2E-4013-9BD6-73089A012CA3}" presName="level3hierChild" presStyleCnt="0"/>
      <dgm:spPr/>
    </dgm:pt>
    <dgm:pt modelId="{92F092DD-2968-477B-A9A1-BC7311BD3E12}" type="pres">
      <dgm:prSet presAssocID="{3679DAC0-BB9E-4EC9-AED7-BA0E081D416E}" presName="conn2-1" presStyleLbl="parChTrans1D2" presStyleIdx="2" presStyleCnt="6"/>
      <dgm:spPr/>
      <dgm:t>
        <a:bodyPr/>
        <a:lstStyle/>
        <a:p>
          <a:endParaRPr lang="es-CO"/>
        </a:p>
      </dgm:t>
    </dgm:pt>
    <dgm:pt modelId="{CD83C8AE-30F7-4B13-BE5B-EB5604D4BD89}" type="pres">
      <dgm:prSet presAssocID="{3679DAC0-BB9E-4EC9-AED7-BA0E081D416E}" presName="connTx" presStyleLbl="parChTrans1D2" presStyleIdx="2" presStyleCnt="6"/>
      <dgm:spPr/>
      <dgm:t>
        <a:bodyPr/>
        <a:lstStyle/>
        <a:p>
          <a:endParaRPr lang="es-CO"/>
        </a:p>
      </dgm:t>
    </dgm:pt>
    <dgm:pt modelId="{2F0C20DE-0FEC-4F8E-A3AA-70BA4D767556}" type="pres">
      <dgm:prSet presAssocID="{73789EA0-0083-4061-BECA-DD6776443C9C}" presName="root2" presStyleCnt="0"/>
      <dgm:spPr/>
    </dgm:pt>
    <dgm:pt modelId="{1D0F92B7-ECB5-4378-B7FC-29C42F92EC8A}" type="pres">
      <dgm:prSet presAssocID="{73789EA0-0083-4061-BECA-DD6776443C9C}" presName="LevelTwoTextNode" presStyleLbl="node2" presStyleIdx="2" presStyleCnt="6" custScaleX="21123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1CDFEFF-5891-48BF-9B31-83158E20189F}" type="pres">
      <dgm:prSet presAssocID="{73789EA0-0083-4061-BECA-DD6776443C9C}" presName="level3hierChild" presStyleCnt="0"/>
      <dgm:spPr/>
    </dgm:pt>
    <dgm:pt modelId="{03846806-4EC8-47EC-AC72-8328E6A56D96}" type="pres">
      <dgm:prSet presAssocID="{50C37D84-2725-449F-89E4-80C5F22C875D}" presName="conn2-1" presStyleLbl="parChTrans1D2" presStyleIdx="3" presStyleCnt="6"/>
      <dgm:spPr/>
      <dgm:t>
        <a:bodyPr/>
        <a:lstStyle/>
        <a:p>
          <a:endParaRPr lang="es-CO"/>
        </a:p>
      </dgm:t>
    </dgm:pt>
    <dgm:pt modelId="{44BF455D-9110-4AFA-A506-E832612A7A11}" type="pres">
      <dgm:prSet presAssocID="{50C37D84-2725-449F-89E4-80C5F22C875D}" presName="connTx" presStyleLbl="parChTrans1D2" presStyleIdx="3" presStyleCnt="6"/>
      <dgm:spPr/>
      <dgm:t>
        <a:bodyPr/>
        <a:lstStyle/>
        <a:p>
          <a:endParaRPr lang="es-CO"/>
        </a:p>
      </dgm:t>
    </dgm:pt>
    <dgm:pt modelId="{99CCFA3E-1008-4AC2-AC77-80A33A1DFF4E}" type="pres">
      <dgm:prSet presAssocID="{78CD3A10-CFE7-45C4-9AFF-BCCF724DDF8A}" presName="root2" presStyleCnt="0"/>
      <dgm:spPr/>
    </dgm:pt>
    <dgm:pt modelId="{C70187CD-E9DB-433E-A09C-24047909D600}" type="pres">
      <dgm:prSet presAssocID="{78CD3A10-CFE7-45C4-9AFF-BCCF724DDF8A}" presName="LevelTwoTextNode" presStyleLbl="node2" presStyleIdx="3" presStyleCnt="6" custScaleX="211232" custScaleY="202697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8AFEE5F-D5D9-4C9C-9D6D-327293FA50FC}" type="pres">
      <dgm:prSet presAssocID="{78CD3A10-CFE7-45C4-9AFF-BCCF724DDF8A}" presName="level3hierChild" presStyleCnt="0"/>
      <dgm:spPr/>
    </dgm:pt>
    <dgm:pt modelId="{4381BDAA-CB0C-421F-9A2F-3AC5B1C09CFD}" type="pres">
      <dgm:prSet presAssocID="{58192867-0677-4A25-86C5-A1F656739E4D}" presName="conn2-1" presStyleLbl="parChTrans1D2" presStyleIdx="4" presStyleCnt="6"/>
      <dgm:spPr/>
      <dgm:t>
        <a:bodyPr/>
        <a:lstStyle/>
        <a:p>
          <a:endParaRPr lang="es-CO"/>
        </a:p>
      </dgm:t>
    </dgm:pt>
    <dgm:pt modelId="{000DE3C8-567A-4A5F-9CC9-71596D91861B}" type="pres">
      <dgm:prSet presAssocID="{58192867-0677-4A25-86C5-A1F656739E4D}" presName="connTx" presStyleLbl="parChTrans1D2" presStyleIdx="4" presStyleCnt="6"/>
      <dgm:spPr/>
      <dgm:t>
        <a:bodyPr/>
        <a:lstStyle/>
        <a:p>
          <a:endParaRPr lang="es-CO"/>
        </a:p>
      </dgm:t>
    </dgm:pt>
    <dgm:pt modelId="{A9245A52-6D28-4992-B857-7FAAA913D64D}" type="pres">
      <dgm:prSet presAssocID="{3AB6A05D-35FF-4632-A0F4-E0210F737FD4}" presName="root2" presStyleCnt="0"/>
      <dgm:spPr/>
    </dgm:pt>
    <dgm:pt modelId="{C567141B-0EE0-4E16-BFF7-4C5CD7989AF1}" type="pres">
      <dgm:prSet presAssocID="{3AB6A05D-35FF-4632-A0F4-E0210F737FD4}" presName="LevelTwoTextNode" presStyleLbl="node2" presStyleIdx="4" presStyleCnt="6" custScaleX="21105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5CCECF7-7D3C-45F0-A42B-8B681AFE49FC}" type="pres">
      <dgm:prSet presAssocID="{3AB6A05D-35FF-4632-A0F4-E0210F737FD4}" presName="level3hierChild" presStyleCnt="0"/>
      <dgm:spPr/>
    </dgm:pt>
    <dgm:pt modelId="{77AEE1C5-F88B-419B-B553-DF12E3F7CB2D}" type="pres">
      <dgm:prSet presAssocID="{CE662E99-5EF5-46B1-8BF4-F5841D0B7C9E}" presName="conn2-1" presStyleLbl="parChTrans1D2" presStyleIdx="5" presStyleCnt="6"/>
      <dgm:spPr/>
      <dgm:t>
        <a:bodyPr/>
        <a:lstStyle/>
        <a:p>
          <a:endParaRPr lang="es-CO"/>
        </a:p>
      </dgm:t>
    </dgm:pt>
    <dgm:pt modelId="{B94AD0D3-6135-448F-AA18-9C999D04D3D7}" type="pres">
      <dgm:prSet presAssocID="{CE662E99-5EF5-46B1-8BF4-F5841D0B7C9E}" presName="connTx" presStyleLbl="parChTrans1D2" presStyleIdx="5" presStyleCnt="6"/>
      <dgm:spPr/>
      <dgm:t>
        <a:bodyPr/>
        <a:lstStyle/>
        <a:p>
          <a:endParaRPr lang="es-CO"/>
        </a:p>
      </dgm:t>
    </dgm:pt>
    <dgm:pt modelId="{4D62B2AF-F932-4680-BF3C-55984382057B}" type="pres">
      <dgm:prSet presAssocID="{A1E20F25-529A-4C85-AAA6-A529E2017E8A}" presName="root2" presStyleCnt="0"/>
      <dgm:spPr/>
    </dgm:pt>
    <dgm:pt modelId="{3416E3A9-826E-4146-902E-51469BB3F20A}" type="pres">
      <dgm:prSet presAssocID="{A1E20F25-529A-4C85-AAA6-A529E2017E8A}" presName="LevelTwoTextNode" presStyleLbl="node2" presStyleIdx="5" presStyleCnt="6" custScaleX="211981" custScaleY="22089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B904B26-6645-4FF1-B856-B8A02CCCE7A6}" type="pres">
      <dgm:prSet presAssocID="{A1E20F25-529A-4C85-AAA6-A529E2017E8A}" presName="level3hierChild" presStyleCnt="0"/>
      <dgm:spPr/>
    </dgm:pt>
  </dgm:ptLst>
  <dgm:cxnLst>
    <dgm:cxn modelId="{AB2BEBE2-8D06-4296-9EFD-DAFF324DE4DE}" type="presOf" srcId="{3AB6A05D-35FF-4632-A0F4-E0210F737FD4}" destId="{C567141B-0EE0-4E16-BFF7-4C5CD7989AF1}" srcOrd="0" destOrd="0" presId="urn:microsoft.com/office/officeart/2008/layout/HorizontalMultiLevelHierarchy"/>
    <dgm:cxn modelId="{83B1E920-4DA2-4DE6-A794-851BA18B011F}" srcId="{0C2C646A-C390-47CD-8255-EF3DB2FFFA57}" destId="{661A7E0A-9888-4F9F-8049-E606BE577A1A}" srcOrd="0" destOrd="0" parTransId="{218F541B-CE9A-499F-87E5-F2CAFE1054AE}" sibTransId="{847439FE-E32F-493A-A022-5FD7253BFEB4}"/>
    <dgm:cxn modelId="{A08ECD57-2D06-43CF-ACD6-365C2F9CBC7F}" type="presOf" srcId="{78CD3A10-CFE7-45C4-9AFF-BCCF724DDF8A}" destId="{C70187CD-E9DB-433E-A09C-24047909D600}" srcOrd="0" destOrd="0" presId="urn:microsoft.com/office/officeart/2008/layout/HorizontalMultiLevelHierarchy"/>
    <dgm:cxn modelId="{463B9F09-BE00-4774-A7EA-3BAE75DDE661}" type="presOf" srcId="{3679DAC0-BB9E-4EC9-AED7-BA0E081D416E}" destId="{92F092DD-2968-477B-A9A1-BC7311BD3E12}" srcOrd="0" destOrd="0" presId="urn:microsoft.com/office/officeart/2008/layout/HorizontalMultiLevelHierarchy"/>
    <dgm:cxn modelId="{AF111341-F180-43A8-BC9E-76779F3D2D33}" type="presOf" srcId="{C875B5B8-6E2E-4013-9BD6-73089A012CA3}" destId="{0A103CB1-25C7-4D8B-A191-EA67C4FEEC84}" srcOrd="0" destOrd="0" presId="urn:microsoft.com/office/officeart/2008/layout/HorizontalMultiLevelHierarchy"/>
    <dgm:cxn modelId="{50DF456E-AE95-4E86-8B63-5323B8B63BE5}" srcId="{0C2C646A-C390-47CD-8255-EF3DB2FFFA57}" destId="{3AB6A05D-35FF-4632-A0F4-E0210F737FD4}" srcOrd="4" destOrd="0" parTransId="{58192867-0677-4A25-86C5-A1F656739E4D}" sibTransId="{0FD649DB-5EF3-49D5-BBB2-F4D7003D646E}"/>
    <dgm:cxn modelId="{D1FD0B06-A72E-4E72-AD7D-18DB3A257B05}" type="presOf" srcId="{CE662E99-5EF5-46B1-8BF4-F5841D0B7C9E}" destId="{77AEE1C5-F88B-419B-B553-DF12E3F7CB2D}" srcOrd="0" destOrd="0" presId="urn:microsoft.com/office/officeart/2008/layout/HorizontalMultiLevelHierarchy"/>
    <dgm:cxn modelId="{397AABD0-F1B7-4641-880E-5FFD2DCE94F4}" type="presOf" srcId="{CE662E99-5EF5-46B1-8BF4-F5841D0B7C9E}" destId="{B94AD0D3-6135-448F-AA18-9C999D04D3D7}" srcOrd="1" destOrd="0" presId="urn:microsoft.com/office/officeart/2008/layout/HorizontalMultiLevelHierarchy"/>
    <dgm:cxn modelId="{5CEDD66B-CE4E-42C7-9BD0-3928D3048FB7}" type="presOf" srcId="{A1E20F25-529A-4C85-AAA6-A529E2017E8A}" destId="{3416E3A9-826E-4146-902E-51469BB3F20A}" srcOrd="0" destOrd="0" presId="urn:microsoft.com/office/officeart/2008/layout/HorizontalMultiLevelHierarchy"/>
    <dgm:cxn modelId="{FA4BEFA2-CF30-4BEC-BBA0-035AEE3B5B4F}" srcId="{0C2C646A-C390-47CD-8255-EF3DB2FFFA57}" destId="{73789EA0-0083-4061-BECA-DD6776443C9C}" srcOrd="2" destOrd="0" parTransId="{3679DAC0-BB9E-4EC9-AED7-BA0E081D416E}" sibTransId="{05957653-AE97-4FCD-BE60-F6B35DEF18DD}"/>
    <dgm:cxn modelId="{3FA012A7-9EB3-48BC-9219-0742E0665766}" type="presOf" srcId="{218F541B-CE9A-499F-87E5-F2CAFE1054AE}" destId="{259AFD92-7038-4313-94F0-5BFA9704BAAC}" srcOrd="1" destOrd="0" presId="urn:microsoft.com/office/officeart/2008/layout/HorizontalMultiLevelHierarchy"/>
    <dgm:cxn modelId="{861C3E14-38DC-4FDB-AE39-11B4CD8AF8C2}" type="presOf" srcId="{58192867-0677-4A25-86C5-A1F656739E4D}" destId="{4381BDAA-CB0C-421F-9A2F-3AC5B1C09CFD}" srcOrd="0" destOrd="0" presId="urn:microsoft.com/office/officeart/2008/layout/HorizontalMultiLevelHierarchy"/>
    <dgm:cxn modelId="{031AFFB2-3B40-4819-9627-AA2AD4FC04C0}" type="presOf" srcId="{9F289698-4251-4B21-8C49-84C69A0A7EB3}" destId="{DA2EFF0A-8237-4B5D-BDD5-7325C892631B}" srcOrd="0" destOrd="0" presId="urn:microsoft.com/office/officeart/2008/layout/HorizontalMultiLevelHierarchy"/>
    <dgm:cxn modelId="{1252BCB0-E124-4A86-9C2F-B3741197A13E}" type="presOf" srcId="{50C37D84-2725-449F-89E4-80C5F22C875D}" destId="{44BF455D-9110-4AFA-A506-E832612A7A11}" srcOrd="1" destOrd="0" presId="urn:microsoft.com/office/officeart/2008/layout/HorizontalMultiLevelHierarchy"/>
    <dgm:cxn modelId="{8DB147CA-AAD8-40F6-8B5D-3D78D6D3F469}" srcId="{0C2C646A-C390-47CD-8255-EF3DB2FFFA57}" destId="{C875B5B8-6E2E-4013-9BD6-73089A012CA3}" srcOrd="1" destOrd="0" parTransId="{952BE6A2-99F1-4D1F-BD52-7326FDBA5923}" sibTransId="{0234D9AF-13AA-42ED-90F9-26155788B231}"/>
    <dgm:cxn modelId="{05F33B23-738A-44E2-8179-544FAB6920A6}" srcId="{0C2C646A-C390-47CD-8255-EF3DB2FFFA57}" destId="{78CD3A10-CFE7-45C4-9AFF-BCCF724DDF8A}" srcOrd="3" destOrd="0" parTransId="{50C37D84-2725-449F-89E4-80C5F22C875D}" sibTransId="{A3AFE8E3-CA51-406C-BC4A-16740D347E82}"/>
    <dgm:cxn modelId="{B97361CC-68AF-43C5-8F56-FDED817D7420}" type="presOf" srcId="{952BE6A2-99F1-4D1F-BD52-7326FDBA5923}" destId="{8541034B-D981-4936-82BF-2981B0A14368}" srcOrd="1" destOrd="0" presId="urn:microsoft.com/office/officeart/2008/layout/HorizontalMultiLevelHierarchy"/>
    <dgm:cxn modelId="{772CB30A-F9DE-40F0-8825-E6A0B563D382}" type="presOf" srcId="{0C2C646A-C390-47CD-8255-EF3DB2FFFA57}" destId="{06DE58CC-5B5F-41D4-8C3B-9DDF6AF437EC}" srcOrd="0" destOrd="0" presId="urn:microsoft.com/office/officeart/2008/layout/HorizontalMultiLevelHierarchy"/>
    <dgm:cxn modelId="{FD481D61-0993-47BA-A3F5-EF6870C98DC5}" type="presOf" srcId="{661A7E0A-9888-4F9F-8049-E606BE577A1A}" destId="{159D7F99-A66A-4ABE-9A82-B2D3C2BA80CE}" srcOrd="0" destOrd="0" presId="urn:microsoft.com/office/officeart/2008/layout/HorizontalMultiLevelHierarchy"/>
    <dgm:cxn modelId="{D42753B7-213A-4047-87E0-DD2925552412}" type="presOf" srcId="{3679DAC0-BB9E-4EC9-AED7-BA0E081D416E}" destId="{CD83C8AE-30F7-4B13-BE5B-EB5604D4BD89}" srcOrd="1" destOrd="0" presId="urn:microsoft.com/office/officeart/2008/layout/HorizontalMultiLevelHierarchy"/>
    <dgm:cxn modelId="{E4FE2751-6C23-4B05-8DFA-4ED7A7885DD0}" type="presOf" srcId="{50C37D84-2725-449F-89E4-80C5F22C875D}" destId="{03846806-4EC8-47EC-AC72-8328E6A56D96}" srcOrd="0" destOrd="0" presId="urn:microsoft.com/office/officeart/2008/layout/HorizontalMultiLevelHierarchy"/>
    <dgm:cxn modelId="{CB2EBCE5-9664-4A32-9AE9-1B90BADA9A6D}" type="presOf" srcId="{952BE6A2-99F1-4D1F-BD52-7326FDBA5923}" destId="{FA269CA3-3B73-4760-9E35-23EB9041907F}" srcOrd="0" destOrd="0" presId="urn:microsoft.com/office/officeart/2008/layout/HorizontalMultiLevelHierarchy"/>
    <dgm:cxn modelId="{8741513A-6BBE-4B5B-827C-5D5C81DCB374}" srcId="{0C2C646A-C390-47CD-8255-EF3DB2FFFA57}" destId="{A1E20F25-529A-4C85-AAA6-A529E2017E8A}" srcOrd="5" destOrd="0" parTransId="{CE662E99-5EF5-46B1-8BF4-F5841D0B7C9E}" sibTransId="{C6387FBE-A0F9-42F6-82D6-D3BB2D387E06}"/>
    <dgm:cxn modelId="{86E68AE0-B435-4FC4-BEFF-5E77C5A03251}" type="presOf" srcId="{218F541B-CE9A-499F-87E5-F2CAFE1054AE}" destId="{22E8AF81-1576-4EA3-B4A0-F7F07F961021}" srcOrd="0" destOrd="0" presId="urn:microsoft.com/office/officeart/2008/layout/HorizontalMultiLevelHierarchy"/>
    <dgm:cxn modelId="{473FCD98-034A-4F0B-90EF-0964222BEE88}" srcId="{9F289698-4251-4B21-8C49-84C69A0A7EB3}" destId="{0C2C646A-C390-47CD-8255-EF3DB2FFFA57}" srcOrd="0" destOrd="0" parTransId="{D868391D-C81A-4148-88AE-3F5999AFA34C}" sibTransId="{BB5A7D5B-9FF6-441A-8169-F6C97CF977D6}"/>
    <dgm:cxn modelId="{510E4756-B4C8-4118-938D-7BAD4F6F7F76}" type="presOf" srcId="{58192867-0677-4A25-86C5-A1F656739E4D}" destId="{000DE3C8-567A-4A5F-9CC9-71596D91861B}" srcOrd="1" destOrd="0" presId="urn:microsoft.com/office/officeart/2008/layout/HorizontalMultiLevelHierarchy"/>
    <dgm:cxn modelId="{A23E9CFC-B076-4240-BD6A-8C4EA0324DF8}" type="presOf" srcId="{73789EA0-0083-4061-BECA-DD6776443C9C}" destId="{1D0F92B7-ECB5-4378-B7FC-29C42F92EC8A}" srcOrd="0" destOrd="0" presId="urn:microsoft.com/office/officeart/2008/layout/HorizontalMultiLevelHierarchy"/>
    <dgm:cxn modelId="{E5516B8C-FDE8-4578-9CEF-487D4D9C40F0}" type="presParOf" srcId="{DA2EFF0A-8237-4B5D-BDD5-7325C892631B}" destId="{8A7CB31A-9D95-47FD-92BE-B864A38DCC00}" srcOrd="0" destOrd="0" presId="urn:microsoft.com/office/officeart/2008/layout/HorizontalMultiLevelHierarchy"/>
    <dgm:cxn modelId="{522BC88B-A528-4264-9832-8C1D5205F400}" type="presParOf" srcId="{8A7CB31A-9D95-47FD-92BE-B864A38DCC00}" destId="{06DE58CC-5B5F-41D4-8C3B-9DDF6AF437EC}" srcOrd="0" destOrd="0" presId="urn:microsoft.com/office/officeart/2008/layout/HorizontalMultiLevelHierarchy"/>
    <dgm:cxn modelId="{7E6CA340-8671-46CF-B03F-E480BEB3A5B0}" type="presParOf" srcId="{8A7CB31A-9D95-47FD-92BE-B864A38DCC00}" destId="{1E7431E5-1CF4-497C-AA42-438CC9FB2E6B}" srcOrd="1" destOrd="0" presId="urn:microsoft.com/office/officeart/2008/layout/HorizontalMultiLevelHierarchy"/>
    <dgm:cxn modelId="{5BB267DD-99A3-4791-AC65-064611E86718}" type="presParOf" srcId="{1E7431E5-1CF4-497C-AA42-438CC9FB2E6B}" destId="{22E8AF81-1576-4EA3-B4A0-F7F07F961021}" srcOrd="0" destOrd="0" presId="urn:microsoft.com/office/officeart/2008/layout/HorizontalMultiLevelHierarchy"/>
    <dgm:cxn modelId="{2801D9D7-5A49-44D2-B44A-66A3EF057B1B}" type="presParOf" srcId="{22E8AF81-1576-4EA3-B4A0-F7F07F961021}" destId="{259AFD92-7038-4313-94F0-5BFA9704BAAC}" srcOrd="0" destOrd="0" presId="urn:microsoft.com/office/officeart/2008/layout/HorizontalMultiLevelHierarchy"/>
    <dgm:cxn modelId="{9A5FDD82-1298-4E69-9AB9-18696E947959}" type="presParOf" srcId="{1E7431E5-1CF4-497C-AA42-438CC9FB2E6B}" destId="{D783910E-174E-4B4A-8FEC-C1D243AB23D5}" srcOrd="1" destOrd="0" presId="urn:microsoft.com/office/officeart/2008/layout/HorizontalMultiLevelHierarchy"/>
    <dgm:cxn modelId="{D86C01EE-8759-4B7C-88B9-0EEB619238D0}" type="presParOf" srcId="{D783910E-174E-4B4A-8FEC-C1D243AB23D5}" destId="{159D7F99-A66A-4ABE-9A82-B2D3C2BA80CE}" srcOrd="0" destOrd="0" presId="urn:microsoft.com/office/officeart/2008/layout/HorizontalMultiLevelHierarchy"/>
    <dgm:cxn modelId="{6EB02923-EC8D-4B6D-9D1D-AA2FD8A4253F}" type="presParOf" srcId="{D783910E-174E-4B4A-8FEC-C1D243AB23D5}" destId="{B0575CC2-1B5F-4CE8-98FD-5ECD1F1FBCA5}" srcOrd="1" destOrd="0" presId="urn:microsoft.com/office/officeart/2008/layout/HorizontalMultiLevelHierarchy"/>
    <dgm:cxn modelId="{C1D1E286-5FD1-4DEC-8A67-B3E6F1059722}" type="presParOf" srcId="{1E7431E5-1CF4-497C-AA42-438CC9FB2E6B}" destId="{FA269CA3-3B73-4760-9E35-23EB9041907F}" srcOrd="2" destOrd="0" presId="urn:microsoft.com/office/officeart/2008/layout/HorizontalMultiLevelHierarchy"/>
    <dgm:cxn modelId="{33F75168-0C2A-4341-AC29-7926816DC02A}" type="presParOf" srcId="{FA269CA3-3B73-4760-9E35-23EB9041907F}" destId="{8541034B-D981-4936-82BF-2981B0A14368}" srcOrd="0" destOrd="0" presId="urn:microsoft.com/office/officeart/2008/layout/HorizontalMultiLevelHierarchy"/>
    <dgm:cxn modelId="{B9EFD188-0369-4CA4-8914-AFEC4DB8DF51}" type="presParOf" srcId="{1E7431E5-1CF4-497C-AA42-438CC9FB2E6B}" destId="{DAD012F6-3728-4AAB-9EF0-63626F2AAB3D}" srcOrd="3" destOrd="0" presId="urn:microsoft.com/office/officeart/2008/layout/HorizontalMultiLevelHierarchy"/>
    <dgm:cxn modelId="{114166D5-FF5C-45D9-82F1-FF3F3B60D046}" type="presParOf" srcId="{DAD012F6-3728-4AAB-9EF0-63626F2AAB3D}" destId="{0A103CB1-25C7-4D8B-A191-EA67C4FEEC84}" srcOrd="0" destOrd="0" presId="urn:microsoft.com/office/officeart/2008/layout/HorizontalMultiLevelHierarchy"/>
    <dgm:cxn modelId="{A8AB30B4-C8F5-4CFE-8A3A-BDC891DBA033}" type="presParOf" srcId="{DAD012F6-3728-4AAB-9EF0-63626F2AAB3D}" destId="{B5151210-D292-4A08-AA40-4F9A119A57BA}" srcOrd="1" destOrd="0" presId="urn:microsoft.com/office/officeart/2008/layout/HorizontalMultiLevelHierarchy"/>
    <dgm:cxn modelId="{0EAA170E-0763-481D-B612-81B8C57525CD}" type="presParOf" srcId="{1E7431E5-1CF4-497C-AA42-438CC9FB2E6B}" destId="{92F092DD-2968-477B-A9A1-BC7311BD3E12}" srcOrd="4" destOrd="0" presId="urn:microsoft.com/office/officeart/2008/layout/HorizontalMultiLevelHierarchy"/>
    <dgm:cxn modelId="{9E60CAF4-B02B-45F6-8934-814BDBCF3276}" type="presParOf" srcId="{92F092DD-2968-477B-A9A1-BC7311BD3E12}" destId="{CD83C8AE-30F7-4B13-BE5B-EB5604D4BD89}" srcOrd="0" destOrd="0" presId="urn:microsoft.com/office/officeart/2008/layout/HorizontalMultiLevelHierarchy"/>
    <dgm:cxn modelId="{75C8EAD4-2140-496B-8F7C-E26367326A4E}" type="presParOf" srcId="{1E7431E5-1CF4-497C-AA42-438CC9FB2E6B}" destId="{2F0C20DE-0FEC-4F8E-A3AA-70BA4D767556}" srcOrd="5" destOrd="0" presId="urn:microsoft.com/office/officeart/2008/layout/HorizontalMultiLevelHierarchy"/>
    <dgm:cxn modelId="{F868FAAC-E6B9-435A-95A7-C00765B955A5}" type="presParOf" srcId="{2F0C20DE-0FEC-4F8E-A3AA-70BA4D767556}" destId="{1D0F92B7-ECB5-4378-B7FC-29C42F92EC8A}" srcOrd="0" destOrd="0" presId="urn:microsoft.com/office/officeart/2008/layout/HorizontalMultiLevelHierarchy"/>
    <dgm:cxn modelId="{B5E1D299-EAB0-4710-A025-A1C46B082CC3}" type="presParOf" srcId="{2F0C20DE-0FEC-4F8E-A3AA-70BA4D767556}" destId="{61CDFEFF-5891-48BF-9B31-83158E20189F}" srcOrd="1" destOrd="0" presId="urn:microsoft.com/office/officeart/2008/layout/HorizontalMultiLevelHierarchy"/>
    <dgm:cxn modelId="{634BAA21-93B4-46A4-9B8B-00CF169E981D}" type="presParOf" srcId="{1E7431E5-1CF4-497C-AA42-438CC9FB2E6B}" destId="{03846806-4EC8-47EC-AC72-8328E6A56D96}" srcOrd="6" destOrd="0" presId="urn:microsoft.com/office/officeart/2008/layout/HorizontalMultiLevelHierarchy"/>
    <dgm:cxn modelId="{D15DEC44-8DAA-4B22-8735-628E2138297F}" type="presParOf" srcId="{03846806-4EC8-47EC-AC72-8328E6A56D96}" destId="{44BF455D-9110-4AFA-A506-E832612A7A11}" srcOrd="0" destOrd="0" presId="urn:microsoft.com/office/officeart/2008/layout/HorizontalMultiLevelHierarchy"/>
    <dgm:cxn modelId="{36F170C9-31B5-4A78-99A9-0B76A98CE48C}" type="presParOf" srcId="{1E7431E5-1CF4-497C-AA42-438CC9FB2E6B}" destId="{99CCFA3E-1008-4AC2-AC77-80A33A1DFF4E}" srcOrd="7" destOrd="0" presId="urn:microsoft.com/office/officeart/2008/layout/HorizontalMultiLevelHierarchy"/>
    <dgm:cxn modelId="{0FD8C4EC-2804-4775-A1BA-F099A00A18A3}" type="presParOf" srcId="{99CCFA3E-1008-4AC2-AC77-80A33A1DFF4E}" destId="{C70187CD-E9DB-433E-A09C-24047909D600}" srcOrd="0" destOrd="0" presId="urn:microsoft.com/office/officeart/2008/layout/HorizontalMultiLevelHierarchy"/>
    <dgm:cxn modelId="{B94731EC-C3CE-461F-8ACA-5D66BD621112}" type="presParOf" srcId="{99CCFA3E-1008-4AC2-AC77-80A33A1DFF4E}" destId="{18AFEE5F-D5D9-4C9C-9D6D-327293FA50FC}" srcOrd="1" destOrd="0" presId="urn:microsoft.com/office/officeart/2008/layout/HorizontalMultiLevelHierarchy"/>
    <dgm:cxn modelId="{B5F466F0-A399-4E28-B2C8-F1E94329153F}" type="presParOf" srcId="{1E7431E5-1CF4-497C-AA42-438CC9FB2E6B}" destId="{4381BDAA-CB0C-421F-9A2F-3AC5B1C09CFD}" srcOrd="8" destOrd="0" presId="urn:microsoft.com/office/officeart/2008/layout/HorizontalMultiLevelHierarchy"/>
    <dgm:cxn modelId="{B94FE49A-BC93-44D0-9480-221509D72406}" type="presParOf" srcId="{4381BDAA-CB0C-421F-9A2F-3AC5B1C09CFD}" destId="{000DE3C8-567A-4A5F-9CC9-71596D91861B}" srcOrd="0" destOrd="0" presId="urn:microsoft.com/office/officeart/2008/layout/HorizontalMultiLevelHierarchy"/>
    <dgm:cxn modelId="{AA2E68A8-9F2C-4383-8849-7E11BBA57EFF}" type="presParOf" srcId="{1E7431E5-1CF4-497C-AA42-438CC9FB2E6B}" destId="{A9245A52-6D28-4992-B857-7FAAA913D64D}" srcOrd="9" destOrd="0" presId="urn:microsoft.com/office/officeart/2008/layout/HorizontalMultiLevelHierarchy"/>
    <dgm:cxn modelId="{44E539D2-AA8D-46AF-83E0-99895349B6E3}" type="presParOf" srcId="{A9245A52-6D28-4992-B857-7FAAA913D64D}" destId="{C567141B-0EE0-4E16-BFF7-4C5CD7989AF1}" srcOrd="0" destOrd="0" presId="urn:microsoft.com/office/officeart/2008/layout/HorizontalMultiLevelHierarchy"/>
    <dgm:cxn modelId="{F9394B72-ADBE-44DE-822B-4E62CAC12B45}" type="presParOf" srcId="{A9245A52-6D28-4992-B857-7FAAA913D64D}" destId="{F5CCECF7-7D3C-45F0-A42B-8B681AFE49FC}" srcOrd="1" destOrd="0" presId="urn:microsoft.com/office/officeart/2008/layout/HorizontalMultiLevelHierarchy"/>
    <dgm:cxn modelId="{C4246F0C-2D5A-464B-A147-A0CB83AEF08F}" type="presParOf" srcId="{1E7431E5-1CF4-497C-AA42-438CC9FB2E6B}" destId="{77AEE1C5-F88B-419B-B553-DF12E3F7CB2D}" srcOrd="10" destOrd="0" presId="urn:microsoft.com/office/officeart/2008/layout/HorizontalMultiLevelHierarchy"/>
    <dgm:cxn modelId="{5632480B-49BC-4A79-893E-D9E7865842EC}" type="presParOf" srcId="{77AEE1C5-F88B-419B-B553-DF12E3F7CB2D}" destId="{B94AD0D3-6135-448F-AA18-9C999D04D3D7}" srcOrd="0" destOrd="0" presId="urn:microsoft.com/office/officeart/2008/layout/HorizontalMultiLevelHierarchy"/>
    <dgm:cxn modelId="{F173AD4E-945C-40F3-82FF-5FB2B4852C74}" type="presParOf" srcId="{1E7431E5-1CF4-497C-AA42-438CC9FB2E6B}" destId="{4D62B2AF-F932-4680-BF3C-55984382057B}" srcOrd="11" destOrd="0" presId="urn:microsoft.com/office/officeart/2008/layout/HorizontalMultiLevelHierarchy"/>
    <dgm:cxn modelId="{18445CF7-7418-4BCD-99E6-A1053557A5A0}" type="presParOf" srcId="{4D62B2AF-F932-4680-BF3C-55984382057B}" destId="{3416E3A9-826E-4146-902E-51469BB3F20A}" srcOrd="0" destOrd="0" presId="urn:microsoft.com/office/officeart/2008/layout/HorizontalMultiLevelHierarchy"/>
    <dgm:cxn modelId="{5DF7C481-9FDC-407D-BA1B-FD20EAFA3111}" type="presParOf" srcId="{4D62B2AF-F932-4680-BF3C-55984382057B}" destId="{BB904B26-6645-4FF1-B856-B8A02CCCE7A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D782DC-392B-4ED9-ACF9-C79439A64113}">
      <dsp:nvSpPr>
        <dsp:cNvPr id="0" name=""/>
        <dsp:cNvSpPr/>
      </dsp:nvSpPr>
      <dsp:spPr>
        <a:xfrm>
          <a:off x="2519898" y="119"/>
          <a:ext cx="2435761" cy="6714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Procesos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/>
            <a:t>Los procesos que se introducen o mejoran para fortalecer  la  capacidad estadística.</a:t>
          </a:r>
          <a:endParaRPr lang="es-CO" sz="1000" kern="1200" dirty="0"/>
        </a:p>
      </dsp:txBody>
      <dsp:txXfrm>
        <a:off x="2552675" y="32896"/>
        <a:ext cx="2370207" cy="605895"/>
      </dsp:txXfrm>
    </dsp:sp>
    <dsp:sp modelId="{927C94CA-8F0B-445F-B722-85EFA0E45C71}">
      <dsp:nvSpPr>
        <dsp:cNvPr id="0" name=""/>
        <dsp:cNvSpPr/>
      </dsp:nvSpPr>
      <dsp:spPr>
        <a:xfrm>
          <a:off x="1808647" y="453625"/>
          <a:ext cx="3166417" cy="3166417"/>
        </a:xfrm>
        <a:custGeom>
          <a:avLst/>
          <a:gdLst/>
          <a:ahLst/>
          <a:cxnLst/>
          <a:rect l="0" t="0" r="0" b="0"/>
          <a:pathLst>
            <a:path>
              <a:moveTo>
                <a:pt x="2387667" y="219611"/>
              </a:moveTo>
              <a:arcTo wR="1583208" hR="1583208" stAng="18032317" swAng="70094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AE772-76E2-4F57-BDF0-2E761BB65FEF}">
      <dsp:nvSpPr>
        <dsp:cNvPr id="0" name=""/>
        <dsp:cNvSpPr/>
      </dsp:nvSpPr>
      <dsp:spPr>
        <a:xfrm>
          <a:off x="3890996" y="866589"/>
          <a:ext cx="2435761" cy="95874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Capital Humano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/>
            <a:t>Los recursos humanos necesarios para implementar el fortalecimiento, y las habilidades técnicas y administrativas que estas personas necesitan.</a:t>
          </a:r>
          <a:endParaRPr lang="es-CO" sz="1000" kern="1200" dirty="0"/>
        </a:p>
      </dsp:txBody>
      <dsp:txXfrm>
        <a:off x="3937798" y="913391"/>
        <a:ext cx="2342157" cy="865138"/>
      </dsp:txXfrm>
    </dsp:sp>
    <dsp:sp modelId="{6A535134-8A62-4729-8D40-F8EEFEBD35D6}">
      <dsp:nvSpPr>
        <dsp:cNvPr id="0" name=""/>
        <dsp:cNvSpPr/>
      </dsp:nvSpPr>
      <dsp:spPr>
        <a:xfrm>
          <a:off x="3714519" y="1823479"/>
          <a:ext cx="3166417" cy="3166417"/>
        </a:xfrm>
        <a:custGeom>
          <a:avLst/>
          <a:gdLst/>
          <a:ahLst/>
          <a:cxnLst/>
          <a:rect l="0" t="0" r="0" b="0"/>
          <a:pathLst>
            <a:path>
              <a:moveTo>
                <a:pt x="1514181" y="1505"/>
              </a:moveTo>
              <a:arcTo wR="1583208" hR="1583208" stAng="16050067" swAng="16248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0E8FB-8A06-4F09-A794-C25CD501521B}">
      <dsp:nvSpPr>
        <dsp:cNvPr id="0" name=""/>
        <dsp:cNvSpPr/>
      </dsp:nvSpPr>
      <dsp:spPr>
        <a:xfrm>
          <a:off x="4350458" y="1970140"/>
          <a:ext cx="3092243" cy="9852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Tecnología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/>
            <a:t>Tecnología de la información, incluido hardware (computadoras, servidores, redes, etc.) y software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/>
            <a:t> </a:t>
          </a:r>
          <a:endParaRPr lang="es-CO" sz="1000" kern="1200" dirty="0"/>
        </a:p>
      </dsp:txBody>
      <dsp:txXfrm>
        <a:off x="4398554" y="2018236"/>
        <a:ext cx="2996051" cy="889053"/>
      </dsp:txXfrm>
    </dsp:sp>
    <dsp:sp modelId="{631B2CD9-75E7-4FF2-AADE-7DD0352DBFF6}">
      <dsp:nvSpPr>
        <dsp:cNvPr id="0" name=""/>
        <dsp:cNvSpPr/>
      </dsp:nvSpPr>
      <dsp:spPr>
        <a:xfrm>
          <a:off x="2392087" y="69011"/>
          <a:ext cx="3166417" cy="3166417"/>
        </a:xfrm>
        <a:custGeom>
          <a:avLst/>
          <a:gdLst/>
          <a:ahLst/>
          <a:cxnLst/>
          <a:rect l="0" t="0" r="0" b="0"/>
          <a:pathLst>
            <a:path>
              <a:moveTo>
                <a:pt x="2478246" y="2889140"/>
              </a:moveTo>
              <a:arcTo wR="1583208" hR="1583208" stAng="3334482" swAng="10434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54876-93BA-4DD7-B01D-2A2816FD9409}">
      <dsp:nvSpPr>
        <dsp:cNvPr id="0" name=""/>
        <dsp:cNvSpPr/>
      </dsp:nvSpPr>
      <dsp:spPr>
        <a:xfrm>
          <a:off x="1753237" y="3167392"/>
          <a:ext cx="3969084" cy="6714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Configuración Institucional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/>
            <a:t>La infraestructura necesaria. Puede incluir entornos legales y de políticas, estrategia y liderazgo,  políticas financieras y físicas sobre temas como la gestión del conocimiento, la creatividad y la innovación.</a:t>
          </a:r>
          <a:endParaRPr lang="es-CO" sz="1000" kern="1200" dirty="0"/>
        </a:p>
      </dsp:txBody>
      <dsp:txXfrm>
        <a:off x="1786014" y="3200169"/>
        <a:ext cx="3903530" cy="605895"/>
      </dsp:txXfrm>
    </dsp:sp>
    <dsp:sp modelId="{B15477B2-9E83-48C1-9773-F8758C26AABA}">
      <dsp:nvSpPr>
        <dsp:cNvPr id="0" name=""/>
        <dsp:cNvSpPr/>
      </dsp:nvSpPr>
      <dsp:spPr>
        <a:xfrm>
          <a:off x="2162613" y="113473"/>
          <a:ext cx="3166417" cy="3166417"/>
        </a:xfrm>
        <a:custGeom>
          <a:avLst/>
          <a:gdLst/>
          <a:ahLst/>
          <a:cxnLst/>
          <a:rect l="0" t="0" r="0" b="0"/>
          <a:pathLst>
            <a:path>
              <a:moveTo>
                <a:pt x="992765" y="3052197"/>
              </a:moveTo>
              <a:arcTo wR="1583208" hR="1583208" stAng="6713828" swAng="9897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2852F-A229-484D-BA7F-82A71C9B1A3F}">
      <dsp:nvSpPr>
        <dsp:cNvPr id="0" name=""/>
        <dsp:cNvSpPr/>
      </dsp:nvSpPr>
      <dsp:spPr>
        <a:xfrm>
          <a:off x="364534" y="1949411"/>
          <a:ext cx="3092243" cy="9852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Estándares y Marcos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/>
            <a:t>Los estándares y marcos (estadísticos y no estadísticos) que respaldan la implementación de una capacidad, Ejemplo: conceptos, definiciones y clasificaciones, o marcos como el Modelo de producción Estadístico Genérico.</a:t>
          </a:r>
          <a:endParaRPr lang="es-CO" sz="1000" kern="1200" dirty="0"/>
        </a:p>
      </dsp:txBody>
      <dsp:txXfrm>
        <a:off x="412630" y="1997507"/>
        <a:ext cx="2996051" cy="889053"/>
      </dsp:txXfrm>
    </dsp:sp>
    <dsp:sp modelId="{FC4FAC29-33F2-4DD4-8DA1-A8422C81739A}">
      <dsp:nvSpPr>
        <dsp:cNvPr id="0" name=""/>
        <dsp:cNvSpPr/>
      </dsp:nvSpPr>
      <dsp:spPr>
        <a:xfrm>
          <a:off x="910445" y="1807151"/>
          <a:ext cx="3166417" cy="3166417"/>
        </a:xfrm>
        <a:custGeom>
          <a:avLst/>
          <a:gdLst/>
          <a:ahLst/>
          <a:cxnLst/>
          <a:rect l="0" t="0" r="0" b="0"/>
          <a:pathLst>
            <a:path>
              <a:moveTo>
                <a:pt x="931260" y="140463"/>
              </a:moveTo>
              <a:arcTo wR="1583208" hR="1583208" stAng="14740963" swAng="9281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77960-350C-40AA-8F9B-7B431DDBFF2E}">
      <dsp:nvSpPr>
        <dsp:cNvPr id="0" name=""/>
        <dsp:cNvSpPr/>
      </dsp:nvSpPr>
      <dsp:spPr>
        <a:xfrm>
          <a:off x="1148800" y="866589"/>
          <a:ext cx="2435761" cy="95874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Métodos</a:t>
          </a:r>
          <a:r>
            <a:rPr lang="es-CO" sz="1000" kern="1200" dirty="0" smtClean="0"/>
            <a:t>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/>
            <a:t>Métodos estadísticos y de otro tipo, incluida la forma en que esos métodos se diseñan, estructuran, implementan y utilizan .</a:t>
          </a:r>
          <a:endParaRPr lang="es-CO" sz="1000" kern="1200" dirty="0"/>
        </a:p>
      </dsp:txBody>
      <dsp:txXfrm>
        <a:off x="1195602" y="913391"/>
        <a:ext cx="2342157" cy="865138"/>
      </dsp:txXfrm>
    </dsp:sp>
    <dsp:sp modelId="{917458FC-4D5E-417A-931E-36D8CB60FC15}">
      <dsp:nvSpPr>
        <dsp:cNvPr id="0" name=""/>
        <dsp:cNvSpPr/>
      </dsp:nvSpPr>
      <dsp:spPr>
        <a:xfrm>
          <a:off x="2500493" y="453625"/>
          <a:ext cx="3166417" cy="3166417"/>
        </a:xfrm>
        <a:custGeom>
          <a:avLst/>
          <a:gdLst/>
          <a:ahLst/>
          <a:cxnLst/>
          <a:rect l="0" t="0" r="0" b="0"/>
          <a:pathLst>
            <a:path>
              <a:moveTo>
                <a:pt x="519303" y="410751"/>
              </a:moveTo>
              <a:arcTo wR="1583208" hR="1583208" stAng="13666735" swAng="70094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569D8-27C7-4B2B-8392-3005A457E2FD}">
      <dsp:nvSpPr>
        <dsp:cNvPr id="0" name=""/>
        <dsp:cNvSpPr/>
      </dsp:nvSpPr>
      <dsp:spPr>
        <a:xfrm>
          <a:off x="749364" y="1728387"/>
          <a:ext cx="183676" cy="1683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838" y="0"/>
              </a:lnTo>
              <a:lnTo>
                <a:pt x="91838" y="1683420"/>
              </a:lnTo>
              <a:lnTo>
                <a:pt x="183676" y="1683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798867" y="2527762"/>
        <a:ext cx="84670" cy="84670"/>
      </dsp:txXfrm>
    </dsp:sp>
    <dsp:sp modelId="{B2714126-0FE6-4EE5-9B39-F4E4C95F997E}">
      <dsp:nvSpPr>
        <dsp:cNvPr id="0" name=""/>
        <dsp:cNvSpPr/>
      </dsp:nvSpPr>
      <dsp:spPr>
        <a:xfrm>
          <a:off x="749364" y="1728387"/>
          <a:ext cx="183676" cy="1344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838" y="0"/>
              </a:lnTo>
              <a:lnTo>
                <a:pt x="91838" y="1344561"/>
              </a:lnTo>
              <a:lnTo>
                <a:pt x="183676" y="13445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07276" y="2366742"/>
        <a:ext cx="67852" cy="67852"/>
      </dsp:txXfrm>
    </dsp:sp>
    <dsp:sp modelId="{E40A14B2-7651-48D5-97FE-974E5427B522}">
      <dsp:nvSpPr>
        <dsp:cNvPr id="0" name=""/>
        <dsp:cNvSpPr/>
      </dsp:nvSpPr>
      <dsp:spPr>
        <a:xfrm>
          <a:off x="749364" y="1728387"/>
          <a:ext cx="183676" cy="1087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838" y="0"/>
              </a:lnTo>
              <a:lnTo>
                <a:pt x="91838" y="1087198"/>
              </a:lnTo>
              <a:lnTo>
                <a:pt x="183676" y="10871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13637" y="2244422"/>
        <a:ext cx="55130" cy="55130"/>
      </dsp:txXfrm>
    </dsp:sp>
    <dsp:sp modelId="{3BF5F855-23B6-4D6E-9DF9-5E9182485D80}">
      <dsp:nvSpPr>
        <dsp:cNvPr id="0" name=""/>
        <dsp:cNvSpPr/>
      </dsp:nvSpPr>
      <dsp:spPr>
        <a:xfrm>
          <a:off x="749364" y="1728387"/>
          <a:ext cx="183676" cy="811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838" y="0"/>
              </a:lnTo>
              <a:lnTo>
                <a:pt x="91838" y="811792"/>
              </a:lnTo>
              <a:lnTo>
                <a:pt x="183676" y="811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20395" y="2113476"/>
        <a:ext cx="41615" cy="41615"/>
      </dsp:txXfrm>
    </dsp:sp>
    <dsp:sp modelId="{03846806-4EC8-47EC-AC72-8328E6A56D96}">
      <dsp:nvSpPr>
        <dsp:cNvPr id="0" name=""/>
        <dsp:cNvSpPr/>
      </dsp:nvSpPr>
      <dsp:spPr>
        <a:xfrm>
          <a:off x="749364" y="1728387"/>
          <a:ext cx="183676" cy="536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838" y="0"/>
              </a:lnTo>
              <a:lnTo>
                <a:pt x="91838" y="536385"/>
              </a:lnTo>
              <a:lnTo>
                <a:pt x="183676" y="5363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27028" y="1982406"/>
        <a:ext cx="28348" cy="28348"/>
      </dsp:txXfrm>
    </dsp:sp>
    <dsp:sp modelId="{92F092DD-2968-477B-A9A1-BC7311BD3E12}">
      <dsp:nvSpPr>
        <dsp:cNvPr id="0" name=""/>
        <dsp:cNvSpPr/>
      </dsp:nvSpPr>
      <dsp:spPr>
        <a:xfrm>
          <a:off x="749364" y="1728387"/>
          <a:ext cx="183676" cy="27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838" y="0"/>
              </a:lnTo>
              <a:lnTo>
                <a:pt x="91838" y="279023"/>
              </a:lnTo>
              <a:lnTo>
                <a:pt x="183676" y="2790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32851" y="1859547"/>
        <a:ext cx="16702" cy="16702"/>
      </dsp:txXfrm>
    </dsp:sp>
    <dsp:sp modelId="{FA269CA3-3B73-4760-9E35-23EB9041907F}">
      <dsp:nvSpPr>
        <dsp:cNvPr id="0" name=""/>
        <dsp:cNvSpPr/>
      </dsp:nvSpPr>
      <dsp:spPr>
        <a:xfrm>
          <a:off x="749364" y="1665011"/>
          <a:ext cx="1836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63376"/>
              </a:moveTo>
              <a:lnTo>
                <a:pt x="91838" y="63376"/>
              </a:lnTo>
              <a:lnTo>
                <a:pt x="91838" y="45720"/>
              </a:lnTo>
              <a:lnTo>
                <a:pt x="18367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36589" y="1706118"/>
        <a:ext cx="9226" cy="9226"/>
      </dsp:txXfrm>
    </dsp:sp>
    <dsp:sp modelId="{22E8AF81-1576-4EA3-B4A0-F7F07F961021}">
      <dsp:nvSpPr>
        <dsp:cNvPr id="0" name=""/>
        <dsp:cNvSpPr/>
      </dsp:nvSpPr>
      <dsp:spPr>
        <a:xfrm>
          <a:off x="749364" y="1414052"/>
          <a:ext cx="183676" cy="314335"/>
        </a:xfrm>
        <a:custGeom>
          <a:avLst/>
          <a:gdLst/>
          <a:ahLst/>
          <a:cxnLst/>
          <a:rect l="0" t="0" r="0" b="0"/>
          <a:pathLst>
            <a:path>
              <a:moveTo>
                <a:pt x="0" y="314335"/>
              </a:moveTo>
              <a:lnTo>
                <a:pt x="91838" y="314335"/>
              </a:lnTo>
              <a:lnTo>
                <a:pt x="91838" y="0"/>
              </a:lnTo>
              <a:lnTo>
                <a:pt x="18367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32101" y="1562118"/>
        <a:ext cx="18203" cy="18203"/>
      </dsp:txXfrm>
    </dsp:sp>
    <dsp:sp modelId="{5C9FC3BE-A27E-4462-9FA3-C5E8C8CC7E6D}">
      <dsp:nvSpPr>
        <dsp:cNvPr id="0" name=""/>
        <dsp:cNvSpPr/>
      </dsp:nvSpPr>
      <dsp:spPr>
        <a:xfrm>
          <a:off x="749364" y="1056342"/>
          <a:ext cx="183676" cy="672045"/>
        </a:xfrm>
        <a:custGeom>
          <a:avLst/>
          <a:gdLst/>
          <a:ahLst/>
          <a:cxnLst/>
          <a:rect l="0" t="0" r="0" b="0"/>
          <a:pathLst>
            <a:path>
              <a:moveTo>
                <a:pt x="0" y="672045"/>
              </a:moveTo>
              <a:lnTo>
                <a:pt x="91838" y="672045"/>
              </a:lnTo>
              <a:lnTo>
                <a:pt x="91838" y="0"/>
              </a:lnTo>
              <a:lnTo>
                <a:pt x="18367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23785" y="1374947"/>
        <a:ext cx="34834" cy="34834"/>
      </dsp:txXfrm>
    </dsp:sp>
    <dsp:sp modelId="{CFF0DBBF-974F-4D4F-8BEA-5DF93214D4F2}">
      <dsp:nvSpPr>
        <dsp:cNvPr id="0" name=""/>
        <dsp:cNvSpPr/>
      </dsp:nvSpPr>
      <dsp:spPr>
        <a:xfrm>
          <a:off x="749364" y="698631"/>
          <a:ext cx="183676" cy="1029755"/>
        </a:xfrm>
        <a:custGeom>
          <a:avLst/>
          <a:gdLst/>
          <a:ahLst/>
          <a:cxnLst/>
          <a:rect l="0" t="0" r="0" b="0"/>
          <a:pathLst>
            <a:path>
              <a:moveTo>
                <a:pt x="0" y="1029755"/>
              </a:moveTo>
              <a:lnTo>
                <a:pt x="91838" y="1029755"/>
              </a:lnTo>
              <a:lnTo>
                <a:pt x="91838" y="0"/>
              </a:lnTo>
              <a:lnTo>
                <a:pt x="18367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15052" y="1187359"/>
        <a:ext cx="52300" cy="52300"/>
      </dsp:txXfrm>
    </dsp:sp>
    <dsp:sp modelId="{70457A63-1107-422E-A271-69C7CF37E165}">
      <dsp:nvSpPr>
        <dsp:cNvPr id="0" name=""/>
        <dsp:cNvSpPr/>
      </dsp:nvSpPr>
      <dsp:spPr>
        <a:xfrm>
          <a:off x="749364" y="441269"/>
          <a:ext cx="183676" cy="1287118"/>
        </a:xfrm>
        <a:custGeom>
          <a:avLst/>
          <a:gdLst/>
          <a:ahLst/>
          <a:cxnLst/>
          <a:rect l="0" t="0" r="0" b="0"/>
          <a:pathLst>
            <a:path>
              <a:moveTo>
                <a:pt x="0" y="1287118"/>
              </a:moveTo>
              <a:lnTo>
                <a:pt x="91838" y="1287118"/>
              </a:lnTo>
              <a:lnTo>
                <a:pt x="91838" y="0"/>
              </a:lnTo>
              <a:lnTo>
                <a:pt x="18367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808698" y="1052324"/>
        <a:ext cx="65007" cy="65007"/>
      </dsp:txXfrm>
    </dsp:sp>
    <dsp:sp modelId="{0D69F1B6-7925-49CA-B5A6-911214A7202D}">
      <dsp:nvSpPr>
        <dsp:cNvPr id="0" name=""/>
        <dsp:cNvSpPr/>
      </dsp:nvSpPr>
      <dsp:spPr>
        <a:xfrm>
          <a:off x="749364" y="145501"/>
          <a:ext cx="183676" cy="1582886"/>
        </a:xfrm>
        <a:custGeom>
          <a:avLst/>
          <a:gdLst/>
          <a:ahLst/>
          <a:cxnLst/>
          <a:rect l="0" t="0" r="0" b="0"/>
          <a:pathLst>
            <a:path>
              <a:moveTo>
                <a:pt x="0" y="1582886"/>
              </a:moveTo>
              <a:lnTo>
                <a:pt x="91838" y="1582886"/>
              </a:lnTo>
              <a:lnTo>
                <a:pt x="91838" y="0"/>
              </a:lnTo>
              <a:lnTo>
                <a:pt x="18367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>
            <a:solidFill>
              <a:sysClr val="windowText" lastClr="000000"/>
            </a:solidFill>
          </a:endParaRPr>
        </a:p>
      </dsp:txBody>
      <dsp:txXfrm>
        <a:off x="801365" y="897106"/>
        <a:ext cx="79675" cy="79675"/>
      </dsp:txXfrm>
    </dsp:sp>
    <dsp:sp modelId="{06DE58CC-5B5F-41D4-8C3B-9DDF6AF437EC}">
      <dsp:nvSpPr>
        <dsp:cNvPr id="0" name=""/>
        <dsp:cNvSpPr/>
      </dsp:nvSpPr>
      <dsp:spPr>
        <a:xfrm rot="16200000">
          <a:off x="-808800" y="1625442"/>
          <a:ext cx="2910439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1" kern="1200"/>
            <a:t>Económica</a:t>
          </a:r>
          <a:endParaRPr lang="es-CO" sz="1100" b="1" kern="1200" dirty="0"/>
        </a:p>
      </dsp:txBody>
      <dsp:txXfrm>
        <a:off x="-808800" y="1625442"/>
        <a:ext cx="2910439" cy="205889"/>
      </dsp:txXfrm>
    </dsp:sp>
    <dsp:sp modelId="{C9EF222E-F55E-40B8-B8DC-F7422BF48B3E}">
      <dsp:nvSpPr>
        <dsp:cNvPr id="0" name=""/>
        <dsp:cNvSpPr/>
      </dsp:nvSpPr>
      <dsp:spPr>
        <a:xfrm>
          <a:off x="933041" y="4150"/>
          <a:ext cx="1515490" cy="2827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Agricultura, Ganadería y Pesca</a:t>
          </a:r>
          <a:endParaRPr lang="es-CO" sz="1000" b="1" kern="1200" dirty="0"/>
        </a:p>
      </dsp:txBody>
      <dsp:txXfrm>
        <a:off x="933041" y="4150"/>
        <a:ext cx="1515490" cy="282701"/>
      </dsp:txXfrm>
    </dsp:sp>
    <dsp:sp modelId="{DAC3AEF5-546C-491D-8F93-A23B93841489}">
      <dsp:nvSpPr>
        <dsp:cNvPr id="0" name=""/>
        <dsp:cNvSpPr/>
      </dsp:nvSpPr>
      <dsp:spPr>
        <a:xfrm>
          <a:off x="933041" y="338324"/>
          <a:ext cx="1498816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/>
            <a:t>Moneda, banca y finanzas</a:t>
          </a:r>
        </a:p>
      </dsp:txBody>
      <dsp:txXfrm>
        <a:off x="933041" y="338324"/>
        <a:ext cx="1498816" cy="205889"/>
      </dsp:txXfrm>
    </dsp:sp>
    <dsp:sp modelId="{9EF08D2C-7DDB-40A4-91C5-3B41F2706645}">
      <dsp:nvSpPr>
        <dsp:cNvPr id="0" name=""/>
        <dsp:cNvSpPr/>
      </dsp:nvSpPr>
      <dsp:spPr>
        <a:xfrm>
          <a:off x="933041" y="595686"/>
          <a:ext cx="1515490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Transporte</a:t>
          </a:r>
          <a:endParaRPr lang="es-CO" sz="1000" b="1" kern="1200" dirty="0"/>
        </a:p>
      </dsp:txBody>
      <dsp:txXfrm>
        <a:off x="933041" y="595686"/>
        <a:ext cx="1515490" cy="205889"/>
      </dsp:txXfrm>
    </dsp:sp>
    <dsp:sp modelId="{779E50B9-9FEC-49F3-8C0A-65C9A4E05DB7}">
      <dsp:nvSpPr>
        <dsp:cNvPr id="0" name=""/>
        <dsp:cNvSpPr/>
      </dsp:nvSpPr>
      <dsp:spPr>
        <a:xfrm>
          <a:off x="933041" y="853049"/>
          <a:ext cx="1515490" cy="4065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 dirty="0"/>
            <a:t>Finanzas públicas y estadísticas fiscales</a:t>
          </a:r>
          <a:endParaRPr lang="es-CO" sz="1000" b="1" kern="1200" dirty="0"/>
        </a:p>
      </dsp:txBody>
      <dsp:txXfrm>
        <a:off x="933041" y="853049"/>
        <a:ext cx="1515490" cy="406585"/>
      </dsp:txXfrm>
    </dsp:sp>
    <dsp:sp modelId="{159D7F99-A66A-4ABE-9A82-B2D3C2BA80CE}">
      <dsp:nvSpPr>
        <dsp:cNvPr id="0" name=""/>
        <dsp:cNvSpPr/>
      </dsp:nvSpPr>
      <dsp:spPr>
        <a:xfrm>
          <a:off x="933041" y="1311107"/>
          <a:ext cx="1515490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Minero energético</a:t>
          </a:r>
          <a:endParaRPr lang="es-CO" sz="1000" b="1" kern="1200" dirty="0"/>
        </a:p>
      </dsp:txBody>
      <dsp:txXfrm>
        <a:off x="933041" y="1311107"/>
        <a:ext cx="1515490" cy="205889"/>
      </dsp:txXfrm>
    </dsp:sp>
    <dsp:sp modelId="{0A103CB1-25C7-4D8B-A191-EA67C4FEEC84}">
      <dsp:nvSpPr>
        <dsp:cNvPr id="0" name=""/>
        <dsp:cNvSpPr/>
      </dsp:nvSpPr>
      <dsp:spPr>
        <a:xfrm>
          <a:off x="933041" y="1568469"/>
          <a:ext cx="1515490" cy="2845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Servicios (turismo, hoteles, restaurantes y otros)</a:t>
          </a:r>
          <a:endParaRPr lang="es-CO" sz="1000" b="1" kern="1200" dirty="0"/>
        </a:p>
      </dsp:txBody>
      <dsp:txXfrm>
        <a:off x="933041" y="1568469"/>
        <a:ext cx="1515490" cy="284523"/>
      </dsp:txXfrm>
    </dsp:sp>
    <dsp:sp modelId="{1D0F92B7-ECB5-4378-B7FC-29C42F92EC8A}">
      <dsp:nvSpPr>
        <dsp:cNvPr id="0" name=""/>
        <dsp:cNvSpPr/>
      </dsp:nvSpPr>
      <dsp:spPr>
        <a:xfrm>
          <a:off x="933041" y="1904465"/>
          <a:ext cx="1515490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Cuentas económicas</a:t>
          </a:r>
          <a:endParaRPr lang="es-CO" sz="1000" b="1" kern="1200" dirty="0"/>
        </a:p>
      </dsp:txBody>
      <dsp:txXfrm>
        <a:off x="933041" y="1904465"/>
        <a:ext cx="1515490" cy="205889"/>
      </dsp:txXfrm>
    </dsp:sp>
    <dsp:sp modelId="{C70187CD-E9DB-433E-A09C-24047909D600}">
      <dsp:nvSpPr>
        <dsp:cNvPr id="0" name=""/>
        <dsp:cNvSpPr/>
      </dsp:nvSpPr>
      <dsp:spPr>
        <a:xfrm>
          <a:off x="933041" y="2161828"/>
          <a:ext cx="1515490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Construcción</a:t>
          </a:r>
          <a:endParaRPr lang="es-CO" sz="1000" b="1" kern="1200" dirty="0"/>
        </a:p>
      </dsp:txBody>
      <dsp:txXfrm>
        <a:off x="933041" y="2161828"/>
        <a:ext cx="1515490" cy="205889"/>
      </dsp:txXfrm>
    </dsp:sp>
    <dsp:sp modelId="{08B5A862-BDCC-407E-9611-F1DFBFF95EF6}">
      <dsp:nvSpPr>
        <dsp:cNvPr id="0" name=""/>
        <dsp:cNvSpPr/>
      </dsp:nvSpPr>
      <dsp:spPr>
        <a:xfrm>
          <a:off x="933041" y="2419190"/>
          <a:ext cx="1515490" cy="2419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Índices de precios y costos </a:t>
          </a:r>
          <a:endParaRPr lang="es-CO" sz="1000" b="1" kern="1200" dirty="0"/>
        </a:p>
      </dsp:txBody>
      <dsp:txXfrm>
        <a:off x="933041" y="2419190"/>
        <a:ext cx="1515490" cy="241978"/>
      </dsp:txXfrm>
    </dsp:sp>
    <dsp:sp modelId="{4F3B70BF-8892-4114-A50F-264199CBCB8E}">
      <dsp:nvSpPr>
        <dsp:cNvPr id="0" name=""/>
        <dsp:cNvSpPr/>
      </dsp:nvSpPr>
      <dsp:spPr>
        <a:xfrm>
          <a:off x="933041" y="2712641"/>
          <a:ext cx="1515490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Industria</a:t>
          </a:r>
          <a:endParaRPr lang="es-CO" sz="1000" b="1" kern="1200" dirty="0"/>
        </a:p>
      </dsp:txBody>
      <dsp:txXfrm>
        <a:off x="933041" y="2712641"/>
        <a:ext cx="1515490" cy="205889"/>
      </dsp:txXfrm>
    </dsp:sp>
    <dsp:sp modelId="{B7F15653-F42C-4CDC-83C2-0D13224A9719}">
      <dsp:nvSpPr>
        <dsp:cNvPr id="0" name=""/>
        <dsp:cNvSpPr/>
      </dsp:nvSpPr>
      <dsp:spPr>
        <a:xfrm>
          <a:off x="933041" y="2970004"/>
          <a:ext cx="1515490" cy="205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Comercio</a:t>
          </a:r>
          <a:endParaRPr lang="es-CO" sz="1000" b="1" kern="1200" dirty="0"/>
        </a:p>
      </dsp:txBody>
      <dsp:txXfrm>
        <a:off x="933041" y="2970004"/>
        <a:ext cx="1515490" cy="205889"/>
      </dsp:txXfrm>
    </dsp:sp>
    <dsp:sp modelId="{1BBA63E6-9690-4952-9F4A-5E420F8C70FE}">
      <dsp:nvSpPr>
        <dsp:cNvPr id="0" name=""/>
        <dsp:cNvSpPr/>
      </dsp:nvSpPr>
      <dsp:spPr>
        <a:xfrm>
          <a:off x="933041" y="3227366"/>
          <a:ext cx="1535000" cy="3688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/>
            <a:t>Tecnologías de la información y las comunicaciones</a:t>
          </a:r>
          <a:endParaRPr lang="es-CO" sz="1000" b="1" kern="1200" dirty="0"/>
        </a:p>
      </dsp:txBody>
      <dsp:txXfrm>
        <a:off x="933041" y="3227366"/>
        <a:ext cx="1535000" cy="3688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7648F-52A6-4124-B3DE-7B08376A1184}">
      <dsp:nvSpPr>
        <dsp:cNvPr id="0" name=""/>
        <dsp:cNvSpPr/>
      </dsp:nvSpPr>
      <dsp:spPr>
        <a:xfrm>
          <a:off x="260536" y="1800200"/>
          <a:ext cx="255390" cy="1674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695" y="0"/>
              </a:lnTo>
              <a:lnTo>
                <a:pt x="127695" y="1674733"/>
              </a:lnTo>
              <a:lnTo>
                <a:pt x="255390" y="1674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345879" y="2595214"/>
        <a:ext cx="84704" cy="84704"/>
      </dsp:txXfrm>
    </dsp:sp>
    <dsp:sp modelId="{D2A4BC66-8DC7-4914-8622-CA6A52970B04}">
      <dsp:nvSpPr>
        <dsp:cNvPr id="0" name=""/>
        <dsp:cNvSpPr/>
      </dsp:nvSpPr>
      <dsp:spPr>
        <a:xfrm>
          <a:off x="260536" y="1800200"/>
          <a:ext cx="255390" cy="1370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695" y="0"/>
              </a:lnTo>
              <a:lnTo>
                <a:pt x="127695" y="1370236"/>
              </a:lnTo>
              <a:lnTo>
                <a:pt x="255390" y="13702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353385" y="2450472"/>
        <a:ext cx="69691" cy="69691"/>
      </dsp:txXfrm>
    </dsp:sp>
    <dsp:sp modelId="{24F5415F-0DA4-4F46-8FB7-FDA171D4A32C}">
      <dsp:nvSpPr>
        <dsp:cNvPr id="0" name=""/>
        <dsp:cNvSpPr/>
      </dsp:nvSpPr>
      <dsp:spPr>
        <a:xfrm>
          <a:off x="260536" y="1800200"/>
          <a:ext cx="255390" cy="106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695" y="0"/>
              </a:lnTo>
              <a:lnTo>
                <a:pt x="127695" y="1065739"/>
              </a:lnTo>
              <a:lnTo>
                <a:pt x="255390" y="10657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360833" y="2305671"/>
        <a:ext cx="54795" cy="54795"/>
      </dsp:txXfrm>
    </dsp:sp>
    <dsp:sp modelId="{5AFCDE96-96A7-4F6B-9550-B2FD0782819F}">
      <dsp:nvSpPr>
        <dsp:cNvPr id="0" name=""/>
        <dsp:cNvSpPr/>
      </dsp:nvSpPr>
      <dsp:spPr>
        <a:xfrm>
          <a:off x="260536" y="1800200"/>
          <a:ext cx="255390" cy="7612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695" y="0"/>
              </a:lnTo>
              <a:lnTo>
                <a:pt x="127695" y="761242"/>
              </a:lnTo>
              <a:lnTo>
                <a:pt x="255390" y="7612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368157" y="2160747"/>
        <a:ext cx="40147" cy="40147"/>
      </dsp:txXfrm>
    </dsp:sp>
    <dsp:sp modelId="{9A906F42-4B2B-42A9-A7CC-3A306C1241B4}">
      <dsp:nvSpPr>
        <dsp:cNvPr id="0" name=""/>
        <dsp:cNvSpPr/>
      </dsp:nvSpPr>
      <dsp:spPr>
        <a:xfrm>
          <a:off x="260536" y="1800200"/>
          <a:ext cx="255390" cy="456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695" y="0"/>
              </a:lnTo>
              <a:lnTo>
                <a:pt x="127695" y="456745"/>
              </a:lnTo>
              <a:lnTo>
                <a:pt x="255390" y="4567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400" kern="1200"/>
        </a:p>
      </dsp:txBody>
      <dsp:txXfrm>
        <a:off x="375149" y="2015490"/>
        <a:ext cx="26164" cy="26164"/>
      </dsp:txXfrm>
    </dsp:sp>
    <dsp:sp modelId="{281C5CB9-0F23-4949-B9EA-51B7709228C6}">
      <dsp:nvSpPr>
        <dsp:cNvPr id="0" name=""/>
        <dsp:cNvSpPr/>
      </dsp:nvSpPr>
      <dsp:spPr>
        <a:xfrm>
          <a:off x="260536" y="1800200"/>
          <a:ext cx="255390" cy="152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695" y="0"/>
              </a:lnTo>
              <a:lnTo>
                <a:pt x="127695" y="152248"/>
              </a:lnTo>
              <a:lnTo>
                <a:pt x="255390" y="1522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400" kern="1200"/>
        </a:p>
      </dsp:txBody>
      <dsp:txXfrm>
        <a:off x="380798" y="1868891"/>
        <a:ext cx="14866" cy="14866"/>
      </dsp:txXfrm>
    </dsp:sp>
    <dsp:sp modelId="{F6C7E682-5214-4C98-9E0B-27D42F7B61AB}">
      <dsp:nvSpPr>
        <dsp:cNvPr id="0" name=""/>
        <dsp:cNvSpPr/>
      </dsp:nvSpPr>
      <dsp:spPr>
        <a:xfrm>
          <a:off x="260536" y="1647951"/>
          <a:ext cx="255390" cy="152248"/>
        </a:xfrm>
        <a:custGeom>
          <a:avLst/>
          <a:gdLst/>
          <a:ahLst/>
          <a:cxnLst/>
          <a:rect l="0" t="0" r="0" b="0"/>
          <a:pathLst>
            <a:path>
              <a:moveTo>
                <a:pt x="0" y="152248"/>
              </a:moveTo>
              <a:lnTo>
                <a:pt x="127695" y="152248"/>
              </a:lnTo>
              <a:lnTo>
                <a:pt x="127695" y="0"/>
              </a:lnTo>
              <a:lnTo>
                <a:pt x="25539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400" kern="1200"/>
        </a:p>
      </dsp:txBody>
      <dsp:txXfrm>
        <a:off x="380798" y="1716642"/>
        <a:ext cx="14866" cy="14866"/>
      </dsp:txXfrm>
    </dsp:sp>
    <dsp:sp modelId="{F008E4BD-269C-42F2-BF36-CBB3C0AFA9B4}">
      <dsp:nvSpPr>
        <dsp:cNvPr id="0" name=""/>
        <dsp:cNvSpPr/>
      </dsp:nvSpPr>
      <dsp:spPr>
        <a:xfrm>
          <a:off x="260536" y="1343454"/>
          <a:ext cx="255390" cy="456745"/>
        </a:xfrm>
        <a:custGeom>
          <a:avLst/>
          <a:gdLst/>
          <a:ahLst/>
          <a:cxnLst/>
          <a:rect l="0" t="0" r="0" b="0"/>
          <a:pathLst>
            <a:path>
              <a:moveTo>
                <a:pt x="0" y="456745"/>
              </a:moveTo>
              <a:lnTo>
                <a:pt x="127695" y="456745"/>
              </a:lnTo>
              <a:lnTo>
                <a:pt x="127695" y="0"/>
              </a:lnTo>
              <a:lnTo>
                <a:pt x="25539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400" kern="1200"/>
        </a:p>
      </dsp:txBody>
      <dsp:txXfrm>
        <a:off x="375149" y="1558744"/>
        <a:ext cx="26164" cy="26164"/>
      </dsp:txXfrm>
    </dsp:sp>
    <dsp:sp modelId="{48139EAC-5EE0-4667-810C-76E52BDFB86C}">
      <dsp:nvSpPr>
        <dsp:cNvPr id="0" name=""/>
        <dsp:cNvSpPr/>
      </dsp:nvSpPr>
      <dsp:spPr>
        <a:xfrm>
          <a:off x="260536" y="1038957"/>
          <a:ext cx="255390" cy="761242"/>
        </a:xfrm>
        <a:custGeom>
          <a:avLst/>
          <a:gdLst/>
          <a:ahLst/>
          <a:cxnLst/>
          <a:rect l="0" t="0" r="0" b="0"/>
          <a:pathLst>
            <a:path>
              <a:moveTo>
                <a:pt x="0" y="761242"/>
              </a:moveTo>
              <a:lnTo>
                <a:pt x="127695" y="761242"/>
              </a:lnTo>
              <a:lnTo>
                <a:pt x="127695" y="0"/>
              </a:lnTo>
              <a:lnTo>
                <a:pt x="25539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400" kern="1200"/>
        </a:p>
      </dsp:txBody>
      <dsp:txXfrm>
        <a:off x="368157" y="1399505"/>
        <a:ext cx="40147" cy="40147"/>
      </dsp:txXfrm>
    </dsp:sp>
    <dsp:sp modelId="{1EE18917-FFDF-4285-A606-045CCB286193}">
      <dsp:nvSpPr>
        <dsp:cNvPr id="0" name=""/>
        <dsp:cNvSpPr/>
      </dsp:nvSpPr>
      <dsp:spPr>
        <a:xfrm>
          <a:off x="260536" y="734460"/>
          <a:ext cx="255390" cy="1065739"/>
        </a:xfrm>
        <a:custGeom>
          <a:avLst/>
          <a:gdLst/>
          <a:ahLst/>
          <a:cxnLst/>
          <a:rect l="0" t="0" r="0" b="0"/>
          <a:pathLst>
            <a:path>
              <a:moveTo>
                <a:pt x="0" y="1065739"/>
              </a:moveTo>
              <a:lnTo>
                <a:pt x="127695" y="1065739"/>
              </a:lnTo>
              <a:lnTo>
                <a:pt x="127695" y="0"/>
              </a:lnTo>
              <a:lnTo>
                <a:pt x="25539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400" kern="1200"/>
        </a:p>
      </dsp:txBody>
      <dsp:txXfrm>
        <a:off x="360833" y="1239932"/>
        <a:ext cx="54795" cy="54795"/>
      </dsp:txXfrm>
    </dsp:sp>
    <dsp:sp modelId="{C308052E-5DB5-4359-BE5F-8EC7FAFC8C59}">
      <dsp:nvSpPr>
        <dsp:cNvPr id="0" name=""/>
        <dsp:cNvSpPr/>
      </dsp:nvSpPr>
      <dsp:spPr>
        <a:xfrm>
          <a:off x="260536" y="429963"/>
          <a:ext cx="255390" cy="1370236"/>
        </a:xfrm>
        <a:custGeom>
          <a:avLst/>
          <a:gdLst/>
          <a:ahLst/>
          <a:cxnLst/>
          <a:rect l="0" t="0" r="0" b="0"/>
          <a:pathLst>
            <a:path>
              <a:moveTo>
                <a:pt x="0" y="1370236"/>
              </a:moveTo>
              <a:lnTo>
                <a:pt x="127695" y="1370236"/>
              </a:lnTo>
              <a:lnTo>
                <a:pt x="127695" y="0"/>
              </a:lnTo>
              <a:lnTo>
                <a:pt x="25539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353385" y="1080236"/>
        <a:ext cx="69691" cy="69691"/>
      </dsp:txXfrm>
    </dsp:sp>
    <dsp:sp modelId="{79E60BFE-B5E7-4A28-9958-327A8D548E11}">
      <dsp:nvSpPr>
        <dsp:cNvPr id="0" name=""/>
        <dsp:cNvSpPr/>
      </dsp:nvSpPr>
      <dsp:spPr>
        <a:xfrm>
          <a:off x="260536" y="125466"/>
          <a:ext cx="255390" cy="1674733"/>
        </a:xfrm>
        <a:custGeom>
          <a:avLst/>
          <a:gdLst/>
          <a:ahLst/>
          <a:cxnLst/>
          <a:rect l="0" t="0" r="0" b="0"/>
          <a:pathLst>
            <a:path>
              <a:moveTo>
                <a:pt x="0" y="1674733"/>
              </a:moveTo>
              <a:lnTo>
                <a:pt x="127695" y="1674733"/>
              </a:lnTo>
              <a:lnTo>
                <a:pt x="127695" y="0"/>
              </a:lnTo>
              <a:lnTo>
                <a:pt x="25539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600" kern="1200"/>
        </a:p>
      </dsp:txBody>
      <dsp:txXfrm>
        <a:off x="345879" y="920481"/>
        <a:ext cx="84704" cy="84704"/>
      </dsp:txXfrm>
    </dsp:sp>
    <dsp:sp modelId="{36727855-D121-4046-8409-D7BBFC4D51F1}">
      <dsp:nvSpPr>
        <dsp:cNvPr id="0" name=""/>
        <dsp:cNvSpPr/>
      </dsp:nvSpPr>
      <dsp:spPr>
        <a:xfrm rot="16200000">
          <a:off x="-1276200" y="1715393"/>
          <a:ext cx="2903862" cy="1696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1" kern="1200"/>
            <a:t>Sociodemográfica</a:t>
          </a:r>
          <a:endParaRPr lang="es-CO" sz="1400" b="1" kern="1200" dirty="0"/>
        </a:p>
      </dsp:txBody>
      <dsp:txXfrm>
        <a:off x="-1276200" y="1715393"/>
        <a:ext cx="2903862" cy="169612"/>
      </dsp:txXfrm>
    </dsp:sp>
    <dsp:sp modelId="{1685DD5A-0174-4FC1-932D-6573611A927D}">
      <dsp:nvSpPr>
        <dsp:cNvPr id="0" name=""/>
        <dsp:cNvSpPr/>
      </dsp:nvSpPr>
      <dsp:spPr>
        <a:xfrm>
          <a:off x="515926" y="3667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Educación, ciencia, tecnología e innovación</a:t>
          </a:r>
          <a:endParaRPr lang="es-CO" sz="1000" b="1" kern="1200" dirty="0"/>
        </a:p>
      </dsp:txBody>
      <dsp:txXfrm>
        <a:off x="515926" y="3667"/>
        <a:ext cx="1744400" cy="243597"/>
      </dsp:txXfrm>
    </dsp:sp>
    <dsp:sp modelId="{75EBD00B-1B07-4CD8-9057-C228B6AD0E59}">
      <dsp:nvSpPr>
        <dsp:cNvPr id="0" name=""/>
        <dsp:cNvSpPr/>
      </dsp:nvSpPr>
      <dsp:spPr>
        <a:xfrm>
          <a:off x="515926" y="308164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Salud</a:t>
          </a:r>
          <a:endParaRPr lang="es-CO" sz="1000" b="1" kern="1200" dirty="0"/>
        </a:p>
      </dsp:txBody>
      <dsp:txXfrm>
        <a:off x="515926" y="308164"/>
        <a:ext cx="1744400" cy="243597"/>
      </dsp:txXfrm>
    </dsp:sp>
    <dsp:sp modelId="{53D5DAF1-B389-4021-A39D-2F8F3A7B4CCB}">
      <dsp:nvSpPr>
        <dsp:cNvPr id="0" name=""/>
        <dsp:cNvSpPr/>
      </dsp:nvSpPr>
      <dsp:spPr>
        <a:xfrm>
          <a:off x="515926" y="612661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Seguridad y defensa</a:t>
          </a:r>
          <a:endParaRPr lang="es-CO" sz="1000" b="1" kern="1200" dirty="0"/>
        </a:p>
      </dsp:txBody>
      <dsp:txXfrm>
        <a:off x="515926" y="612661"/>
        <a:ext cx="1744400" cy="243597"/>
      </dsp:txXfrm>
    </dsp:sp>
    <dsp:sp modelId="{DB6E282D-EA48-4F1D-AD4C-A428FE8ACDE3}">
      <dsp:nvSpPr>
        <dsp:cNvPr id="0" name=""/>
        <dsp:cNvSpPr/>
      </dsp:nvSpPr>
      <dsp:spPr>
        <a:xfrm>
          <a:off x="515926" y="917158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 dirty="0"/>
            <a:t>Administración pública</a:t>
          </a:r>
          <a:endParaRPr lang="es-CO" sz="1000" b="1" kern="1200" dirty="0"/>
        </a:p>
      </dsp:txBody>
      <dsp:txXfrm>
        <a:off x="515926" y="917158"/>
        <a:ext cx="1744400" cy="243597"/>
      </dsp:txXfrm>
    </dsp:sp>
    <dsp:sp modelId="{D4302466-24D7-4CAE-890A-0FFA6A64AA7C}">
      <dsp:nvSpPr>
        <dsp:cNvPr id="0" name=""/>
        <dsp:cNvSpPr/>
      </dsp:nvSpPr>
      <dsp:spPr>
        <a:xfrm>
          <a:off x="515926" y="1221655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Justicia</a:t>
          </a:r>
          <a:endParaRPr lang="es-CO" sz="1000" b="1" kern="1200" dirty="0"/>
        </a:p>
      </dsp:txBody>
      <dsp:txXfrm>
        <a:off x="515926" y="1221655"/>
        <a:ext cx="1744400" cy="243597"/>
      </dsp:txXfrm>
    </dsp:sp>
    <dsp:sp modelId="{A8963708-CA3C-462F-A167-CD94BB4B5335}">
      <dsp:nvSpPr>
        <dsp:cNvPr id="0" name=""/>
        <dsp:cNvSpPr/>
      </dsp:nvSpPr>
      <dsp:spPr>
        <a:xfrm>
          <a:off x="515926" y="1526152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Cultura</a:t>
          </a:r>
          <a:endParaRPr lang="es-CO" sz="1000" b="1" kern="1200" dirty="0"/>
        </a:p>
      </dsp:txBody>
      <dsp:txXfrm>
        <a:off x="515926" y="1526152"/>
        <a:ext cx="1744400" cy="243597"/>
      </dsp:txXfrm>
    </dsp:sp>
    <dsp:sp modelId="{BEF1EA5D-2343-4230-AF55-2C6A027F7E38}">
      <dsp:nvSpPr>
        <dsp:cNvPr id="0" name=""/>
        <dsp:cNvSpPr/>
      </dsp:nvSpPr>
      <dsp:spPr>
        <a:xfrm>
          <a:off x="515926" y="1830649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 dirty="0"/>
            <a:t>Mercado laboral y seguridad social </a:t>
          </a:r>
          <a:endParaRPr lang="es-CO" sz="1000" b="1" kern="1200" dirty="0"/>
        </a:p>
      </dsp:txBody>
      <dsp:txXfrm>
        <a:off x="515926" y="1830649"/>
        <a:ext cx="1744400" cy="243597"/>
      </dsp:txXfrm>
    </dsp:sp>
    <dsp:sp modelId="{AAC5A257-FCFB-43FE-9D8B-65DD6651689F}">
      <dsp:nvSpPr>
        <dsp:cNvPr id="0" name=""/>
        <dsp:cNvSpPr/>
      </dsp:nvSpPr>
      <dsp:spPr>
        <a:xfrm>
          <a:off x="515926" y="2135146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 dirty="0"/>
            <a:t>Nivel, calidad y condiciones de vida</a:t>
          </a:r>
          <a:endParaRPr lang="es-CO" sz="1000" b="1" kern="1200" dirty="0"/>
        </a:p>
      </dsp:txBody>
      <dsp:txXfrm>
        <a:off x="515926" y="2135146"/>
        <a:ext cx="1744400" cy="243597"/>
      </dsp:txXfrm>
    </dsp:sp>
    <dsp:sp modelId="{941A6CA8-492C-4E37-8E6B-0A887F0A5AC6}">
      <dsp:nvSpPr>
        <dsp:cNvPr id="0" name=""/>
        <dsp:cNvSpPr/>
      </dsp:nvSpPr>
      <dsp:spPr>
        <a:xfrm>
          <a:off x="515926" y="2439643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 dirty="0"/>
            <a:t>Actividad política y asociativa</a:t>
          </a:r>
          <a:endParaRPr lang="es-CO" sz="1000" b="1" kern="1200" dirty="0"/>
        </a:p>
      </dsp:txBody>
      <dsp:txXfrm>
        <a:off x="515926" y="2439643"/>
        <a:ext cx="1744400" cy="243597"/>
      </dsp:txXfrm>
    </dsp:sp>
    <dsp:sp modelId="{9B7F8CEF-E553-42FA-AD7F-D630BDA62780}">
      <dsp:nvSpPr>
        <dsp:cNvPr id="0" name=""/>
        <dsp:cNvSpPr/>
      </dsp:nvSpPr>
      <dsp:spPr>
        <a:xfrm>
          <a:off x="515926" y="2744140"/>
          <a:ext cx="174440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 dirty="0"/>
            <a:t>Demografía y población</a:t>
          </a:r>
          <a:endParaRPr lang="es-CO" sz="1000" b="1" kern="1200" dirty="0"/>
        </a:p>
      </dsp:txBody>
      <dsp:txXfrm>
        <a:off x="515926" y="2744140"/>
        <a:ext cx="1744400" cy="243597"/>
      </dsp:txXfrm>
    </dsp:sp>
    <dsp:sp modelId="{D3E6B513-9D53-4E14-B681-AA48FF85D05B}">
      <dsp:nvSpPr>
        <dsp:cNvPr id="0" name=""/>
        <dsp:cNvSpPr/>
      </dsp:nvSpPr>
      <dsp:spPr>
        <a:xfrm>
          <a:off x="515926" y="3048637"/>
          <a:ext cx="1745830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/>
            <a:t>Deporte y recreación </a:t>
          </a:r>
        </a:p>
      </dsp:txBody>
      <dsp:txXfrm>
        <a:off x="515926" y="3048637"/>
        <a:ext cx="1745830" cy="243597"/>
      </dsp:txXfrm>
    </dsp:sp>
    <dsp:sp modelId="{A2B4D7CB-3AF2-4B41-8EB9-FE4495E50168}">
      <dsp:nvSpPr>
        <dsp:cNvPr id="0" name=""/>
        <dsp:cNvSpPr/>
      </dsp:nvSpPr>
      <dsp:spPr>
        <a:xfrm>
          <a:off x="515926" y="3353134"/>
          <a:ext cx="1690532" cy="243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Servicios públicos</a:t>
          </a:r>
          <a:endParaRPr lang="es-CO" sz="1000" b="1" kern="1200" dirty="0"/>
        </a:p>
      </dsp:txBody>
      <dsp:txXfrm>
        <a:off x="515926" y="3353134"/>
        <a:ext cx="1690532" cy="2435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EE1C5-F88B-419B-B553-DF12E3F7CB2D}">
      <dsp:nvSpPr>
        <dsp:cNvPr id="0" name=""/>
        <dsp:cNvSpPr/>
      </dsp:nvSpPr>
      <dsp:spPr>
        <a:xfrm>
          <a:off x="359356" y="1523246"/>
          <a:ext cx="210417" cy="1167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208" y="0"/>
              </a:lnTo>
              <a:lnTo>
                <a:pt x="105208" y="1167073"/>
              </a:lnTo>
              <a:lnTo>
                <a:pt x="210417" y="11670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50" b="1" kern="1200">
            <a:solidFill>
              <a:schemeClr val="tx2"/>
            </a:solidFill>
          </a:endParaRPr>
        </a:p>
      </dsp:txBody>
      <dsp:txXfrm>
        <a:off x="434917" y="2077135"/>
        <a:ext cx="59294" cy="59294"/>
      </dsp:txXfrm>
    </dsp:sp>
    <dsp:sp modelId="{4381BDAA-CB0C-421F-9A2F-3AC5B1C09CFD}">
      <dsp:nvSpPr>
        <dsp:cNvPr id="0" name=""/>
        <dsp:cNvSpPr/>
      </dsp:nvSpPr>
      <dsp:spPr>
        <a:xfrm>
          <a:off x="359356" y="1523246"/>
          <a:ext cx="210417" cy="572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208" y="0"/>
              </a:lnTo>
              <a:lnTo>
                <a:pt x="105208" y="572230"/>
              </a:lnTo>
              <a:lnTo>
                <a:pt x="210417" y="5722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50" b="1" kern="1200">
            <a:solidFill>
              <a:schemeClr val="tx2"/>
            </a:solidFill>
          </a:endParaRPr>
        </a:p>
      </dsp:txBody>
      <dsp:txXfrm>
        <a:off x="449322" y="1794119"/>
        <a:ext cx="30484" cy="30484"/>
      </dsp:txXfrm>
    </dsp:sp>
    <dsp:sp modelId="{03846806-4EC8-47EC-AC72-8328E6A56D96}">
      <dsp:nvSpPr>
        <dsp:cNvPr id="0" name=""/>
        <dsp:cNvSpPr/>
      </dsp:nvSpPr>
      <dsp:spPr>
        <a:xfrm>
          <a:off x="359356" y="1477526"/>
          <a:ext cx="210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5208" y="45720"/>
              </a:lnTo>
              <a:lnTo>
                <a:pt x="105208" y="52298"/>
              </a:lnTo>
              <a:lnTo>
                <a:pt x="210417" y="522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50" b="1" kern="1200">
            <a:solidFill>
              <a:schemeClr val="tx2"/>
            </a:solidFill>
          </a:endParaRPr>
        </a:p>
      </dsp:txBody>
      <dsp:txXfrm>
        <a:off x="459302" y="1517982"/>
        <a:ext cx="10526" cy="10526"/>
      </dsp:txXfrm>
    </dsp:sp>
    <dsp:sp modelId="{92F092DD-2968-477B-A9A1-BC7311BD3E12}">
      <dsp:nvSpPr>
        <dsp:cNvPr id="0" name=""/>
        <dsp:cNvSpPr/>
      </dsp:nvSpPr>
      <dsp:spPr>
        <a:xfrm>
          <a:off x="359356" y="964172"/>
          <a:ext cx="210417" cy="559073"/>
        </a:xfrm>
        <a:custGeom>
          <a:avLst/>
          <a:gdLst/>
          <a:ahLst/>
          <a:cxnLst/>
          <a:rect l="0" t="0" r="0" b="0"/>
          <a:pathLst>
            <a:path>
              <a:moveTo>
                <a:pt x="0" y="559073"/>
              </a:moveTo>
              <a:lnTo>
                <a:pt x="105208" y="559073"/>
              </a:lnTo>
              <a:lnTo>
                <a:pt x="105208" y="0"/>
              </a:lnTo>
              <a:lnTo>
                <a:pt x="210417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50" b="1" kern="1200">
            <a:solidFill>
              <a:schemeClr val="tx2"/>
            </a:solidFill>
          </a:endParaRPr>
        </a:p>
      </dsp:txBody>
      <dsp:txXfrm>
        <a:off x="449631" y="1228775"/>
        <a:ext cx="29867" cy="29867"/>
      </dsp:txXfrm>
    </dsp:sp>
    <dsp:sp modelId="{FA269CA3-3B73-4760-9E35-23EB9041907F}">
      <dsp:nvSpPr>
        <dsp:cNvPr id="0" name=""/>
        <dsp:cNvSpPr/>
      </dsp:nvSpPr>
      <dsp:spPr>
        <a:xfrm>
          <a:off x="359356" y="563224"/>
          <a:ext cx="210417" cy="960021"/>
        </a:xfrm>
        <a:custGeom>
          <a:avLst/>
          <a:gdLst/>
          <a:ahLst/>
          <a:cxnLst/>
          <a:rect l="0" t="0" r="0" b="0"/>
          <a:pathLst>
            <a:path>
              <a:moveTo>
                <a:pt x="0" y="960021"/>
              </a:moveTo>
              <a:lnTo>
                <a:pt x="105208" y="960021"/>
              </a:lnTo>
              <a:lnTo>
                <a:pt x="105208" y="0"/>
              </a:lnTo>
              <a:lnTo>
                <a:pt x="210417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50" b="1" kern="1200">
            <a:solidFill>
              <a:schemeClr val="tx2"/>
            </a:solidFill>
          </a:endParaRPr>
        </a:p>
      </dsp:txBody>
      <dsp:txXfrm>
        <a:off x="439994" y="1018665"/>
        <a:ext cx="49140" cy="49140"/>
      </dsp:txXfrm>
    </dsp:sp>
    <dsp:sp modelId="{22E8AF81-1576-4EA3-B4A0-F7F07F961021}">
      <dsp:nvSpPr>
        <dsp:cNvPr id="0" name=""/>
        <dsp:cNvSpPr/>
      </dsp:nvSpPr>
      <dsp:spPr>
        <a:xfrm>
          <a:off x="359356" y="162277"/>
          <a:ext cx="210417" cy="1360968"/>
        </a:xfrm>
        <a:custGeom>
          <a:avLst/>
          <a:gdLst/>
          <a:ahLst/>
          <a:cxnLst/>
          <a:rect l="0" t="0" r="0" b="0"/>
          <a:pathLst>
            <a:path>
              <a:moveTo>
                <a:pt x="0" y="1360968"/>
              </a:moveTo>
              <a:lnTo>
                <a:pt x="105208" y="1360968"/>
              </a:lnTo>
              <a:lnTo>
                <a:pt x="105208" y="0"/>
              </a:lnTo>
              <a:lnTo>
                <a:pt x="210417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50" b="1" kern="1200">
            <a:solidFill>
              <a:schemeClr val="tx2"/>
            </a:solidFill>
          </a:endParaRPr>
        </a:p>
      </dsp:txBody>
      <dsp:txXfrm>
        <a:off x="430136" y="808333"/>
        <a:ext cx="68856" cy="68856"/>
      </dsp:txXfrm>
    </dsp:sp>
    <dsp:sp modelId="{06DE58CC-5B5F-41D4-8C3B-9DDF6AF437EC}">
      <dsp:nvSpPr>
        <dsp:cNvPr id="0" name=""/>
        <dsp:cNvSpPr/>
      </dsp:nvSpPr>
      <dsp:spPr>
        <a:xfrm rot="16200000">
          <a:off x="-916822" y="1362866"/>
          <a:ext cx="2231598" cy="320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1" kern="1200"/>
            <a:t>Ambiental</a:t>
          </a:r>
          <a:endParaRPr lang="es-CO" sz="1400" b="1" kern="1200" dirty="0"/>
        </a:p>
      </dsp:txBody>
      <dsp:txXfrm>
        <a:off x="-916822" y="1362866"/>
        <a:ext cx="2231598" cy="320758"/>
      </dsp:txXfrm>
    </dsp:sp>
    <dsp:sp modelId="{159D7F99-A66A-4ABE-9A82-B2D3C2BA80CE}">
      <dsp:nvSpPr>
        <dsp:cNvPr id="0" name=""/>
        <dsp:cNvSpPr/>
      </dsp:nvSpPr>
      <dsp:spPr>
        <a:xfrm>
          <a:off x="569773" y="1898"/>
          <a:ext cx="2222343" cy="320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Condiciones y calidad ambiental</a:t>
          </a:r>
          <a:endParaRPr lang="es-CO" sz="1000" b="1" kern="1200" dirty="0"/>
        </a:p>
      </dsp:txBody>
      <dsp:txXfrm>
        <a:off x="569773" y="1898"/>
        <a:ext cx="2222343" cy="320758"/>
      </dsp:txXfrm>
    </dsp:sp>
    <dsp:sp modelId="{0A103CB1-25C7-4D8B-A191-EA67C4FEEC84}">
      <dsp:nvSpPr>
        <dsp:cNvPr id="0" name=""/>
        <dsp:cNvSpPr/>
      </dsp:nvSpPr>
      <dsp:spPr>
        <a:xfrm>
          <a:off x="569773" y="402845"/>
          <a:ext cx="2222343" cy="320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Recursos ambientales y su uso</a:t>
          </a:r>
          <a:endParaRPr lang="es-CO" sz="1000" b="1" kern="1200" dirty="0"/>
        </a:p>
      </dsp:txBody>
      <dsp:txXfrm>
        <a:off x="569773" y="402845"/>
        <a:ext cx="2222343" cy="320758"/>
      </dsp:txXfrm>
    </dsp:sp>
    <dsp:sp modelId="{1D0F92B7-ECB5-4378-B7FC-29C42F92EC8A}">
      <dsp:nvSpPr>
        <dsp:cNvPr id="0" name=""/>
        <dsp:cNvSpPr/>
      </dsp:nvSpPr>
      <dsp:spPr>
        <a:xfrm>
          <a:off x="569773" y="803793"/>
          <a:ext cx="2222343" cy="320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 dirty="0"/>
            <a:t>Eventos extremos y desastres</a:t>
          </a:r>
          <a:endParaRPr lang="es-CO" sz="1000" b="1" kern="1200" dirty="0"/>
        </a:p>
      </dsp:txBody>
      <dsp:txXfrm>
        <a:off x="569773" y="803793"/>
        <a:ext cx="2222343" cy="320758"/>
      </dsp:txXfrm>
    </dsp:sp>
    <dsp:sp modelId="{C70187CD-E9DB-433E-A09C-24047909D600}">
      <dsp:nvSpPr>
        <dsp:cNvPr id="0" name=""/>
        <dsp:cNvSpPr/>
      </dsp:nvSpPr>
      <dsp:spPr>
        <a:xfrm>
          <a:off x="569773" y="1204741"/>
          <a:ext cx="2222343" cy="6501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i="0" kern="1200"/>
            <a:t>Protección ambiental, gestión y participación/acción ciudadana</a:t>
          </a:r>
          <a:endParaRPr lang="es-CO" sz="1000" b="1" kern="1200" dirty="0"/>
        </a:p>
      </dsp:txBody>
      <dsp:txXfrm>
        <a:off x="569773" y="1204741"/>
        <a:ext cx="2222343" cy="650167"/>
      </dsp:txXfrm>
    </dsp:sp>
    <dsp:sp modelId="{C567141B-0EE0-4E16-BFF7-4C5CD7989AF1}">
      <dsp:nvSpPr>
        <dsp:cNvPr id="0" name=""/>
        <dsp:cNvSpPr/>
      </dsp:nvSpPr>
      <dsp:spPr>
        <a:xfrm>
          <a:off x="569773" y="1935097"/>
          <a:ext cx="2220492" cy="320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/>
            <a:t>Residuos</a:t>
          </a:r>
        </a:p>
      </dsp:txBody>
      <dsp:txXfrm>
        <a:off x="569773" y="1935097"/>
        <a:ext cx="2220492" cy="320758"/>
      </dsp:txXfrm>
    </dsp:sp>
    <dsp:sp modelId="{3416E3A9-826E-4146-902E-51469BB3F20A}">
      <dsp:nvSpPr>
        <dsp:cNvPr id="0" name=""/>
        <dsp:cNvSpPr/>
      </dsp:nvSpPr>
      <dsp:spPr>
        <a:xfrm>
          <a:off x="569773" y="2336045"/>
          <a:ext cx="2230223" cy="7085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/>
            <a:t>Asentamientos humanos y salud ambiental</a:t>
          </a:r>
        </a:p>
      </dsp:txBody>
      <dsp:txXfrm>
        <a:off x="569773" y="2336045"/>
        <a:ext cx="2230223" cy="708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09733-6C35-0144-8DCF-77480CA47BBE}" type="datetimeFigureOut">
              <a:rPr lang="es-ES" smtClean="0"/>
              <a:t>06/12/2018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A825F-C5BC-0945-9745-BFEF151ECA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0022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7060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092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824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0925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824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706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6256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824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824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824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092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824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092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A825F-C5BC-0945-9745-BFEF151ECAA1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092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16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644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283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11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377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54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398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76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825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755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3B32E99F-0BE6-EB4E-B2D9-1C670D2D46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0" y="0"/>
            <a:ext cx="4225511" cy="5143500"/>
          </a:xfrm>
          <a:prstGeom prst="rect">
            <a:avLst/>
          </a:prstGeom>
        </p:spPr>
      </p:pic>
      <p:pic>
        <p:nvPicPr>
          <p:cNvPr id="19" name="Imagen 21" descr="MAGENTA.png">
            <a:extLst>
              <a:ext uri="{FF2B5EF4-FFF2-40B4-BE49-F238E27FC236}">
                <a16:creationId xmlns:a16="http://schemas.microsoft.com/office/drawing/2014/main" xmlns="" id="{7C5A0956-70CB-2C45-BA5D-BAEBD1845C0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126" y="260487"/>
            <a:ext cx="227841" cy="22146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98D8AEA-09F6-3046-BB13-A37FCD83961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6331" y="4339304"/>
            <a:ext cx="3229534" cy="658825"/>
          </a:xfrm>
          <a:prstGeom prst="rect">
            <a:avLst/>
          </a:prstGeom>
        </p:spPr>
      </p:pic>
      <p:sp>
        <p:nvSpPr>
          <p:cNvPr id="6" name="object 3">
            <a:extLst>
              <a:ext uri="{FF2B5EF4-FFF2-40B4-BE49-F238E27FC236}">
                <a16:creationId xmlns:a16="http://schemas.microsoft.com/office/drawing/2014/main" xmlns="" id="{0391E340-98A5-9142-8506-C373BF3384E1}"/>
              </a:ext>
            </a:extLst>
          </p:cNvPr>
          <p:cNvSpPr txBox="1"/>
          <p:nvPr userDrawn="1"/>
        </p:nvSpPr>
        <p:spPr>
          <a:xfrm>
            <a:off x="677673" y="274202"/>
            <a:ext cx="2809054" cy="1728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" marR="5080" indent="-12065" algn="dist">
              <a:lnSpc>
                <a:spcPct val="130000"/>
              </a:lnSpc>
              <a:spcBef>
                <a:spcPts val="100"/>
              </a:spcBef>
            </a:pP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N F O R M A C </a:t>
            </a: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Ó </a:t>
            </a:r>
            <a:r>
              <a:rPr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N</a:t>
            </a:r>
            <a:r>
              <a:rPr lang="es-ES_tradnl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 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P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A R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A  T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O D O S</a:t>
            </a:r>
            <a:endParaRPr sz="800" b="1" dirty="0">
              <a:solidFill>
                <a:srgbClr val="B6004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797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3B32E99F-0BE6-EB4E-B2D9-1C670D2D46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0" y="0"/>
            <a:ext cx="4225511" cy="5143500"/>
          </a:xfrm>
          <a:prstGeom prst="rect">
            <a:avLst/>
          </a:prstGeom>
        </p:spPr>
      </p:pic>
      <p:pic>
        <p:nvPicPr>
          <p:cNvPr id="19" name="Imagen 21" descr="MAGENTA.png">
            <a:extLst>
              <a:ext uri="{FF2B5EF4-FFF2-40B4-BE49-F238E27FC236}">
                <a16:creationId xmlns:a16="http://schemas.microsoft.com/office/drawing/2014/main" xmlns="" id="{7C5A0956-70CB-2C45-BA5D-BAEBD1845C0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126" y="260487"/>
            <a:ext cx="227841" cy="22146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98D8AEA-09F6-3046-BB13-A37FCD83961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0131" y="3518032"/>
            <a:ext cx="3229534" cy="658825"/>
          </a:xfrm>
          <a:prstGeom prst="rect">
            <a:avLst/>
          </a:prstGeom>
        </p:spPr>
      </p:pic>
      <p:sp>
        <p:nvSpPr>
          <p:cNvPr id="6" name="object 3">
            <a:extLst>
              <a:ext uri="{FF2B5EF4-FFF2-40B4-BE49-F238E27FC236}">
                <a16:creationId xmlns:a16="http://schemas.microsoft.com/office/drawing/2014/main" xmlns="" id="{0391E340-98A5-9142-8506-C373BF3384E1}"/>
              </a:ext>
            </a:extLst>
          </p:cNvPr>
          <p:cNvSpPr txBox="1"/>
          <p:nvPr userDrawn="1"/>
        </p:nvSpPr>
        <p:spPr>
          <a:xfrm>
            <a:off x="677673" y="274202"/>
            <a:ext cx="2809054" cy="1728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" marR="5080" indent="-12065" algn="dist">
              <a:lnSpc>
                <a:spcPct val="130000"/>
              </a:lnSpc>
              <a:spcBef>
                <a:spcPts val="100"/>
              </a:spcBef>
            </a:pP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N F O R M A C </a:t>
            </a: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Ó </a:t>
            </a:r>
            <a:r>
              <a:rPr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N</a:t>
            </a:r>
            <a:r>
              <a:rPr lang="es-ES_tradnl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 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P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A R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A  T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O D O S</a:t>
            </a:r>
            <a:endParaRPr sz="800" b="1" dirty="0">
              <a:solidFill>
                <a:srgbClr val="B6004C"/>
              </a:solidFill>
              <a:latin typeface="Arial"/>
              <a:cs typeface="Arial"/>
            </a:endParaRPr>
          </a:p>
        </p:txBody>
      </p:sp>
      <p:pic>
        <p:nvPicPr>
          <p:cNvPr id="2" name="Imagen 1" descr="Firma-DANE-2017.png"/>
          <p:cNvPicPr>
            <a:picLocks noChangeAspect="1"/>
          </p:cNvPicPr>
          <p:nvPr userDrawn="1"/>
        </p:nvPicPr>
        <p:blipFill rotWithShape="1">
          <a:blip r:embed="rId7">
            <a:alphaModFix amt="7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98"/>
          <a:stretch/>
        </p:blipFill>
        <p:spPr>
          <a:xfrm>
            <a:off x="4351579" y="4531324"/>
            <a:ext cx="4454286" cy="37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34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21" descr="MAGENTA.png">
            <a:extLst>
              <a:ext uri="{FF2B5EF4-FFF2-40B4-BE49-F238E27FC236}">
                <a16:creationId xmlns:a16="http://schemas.microsoft.com/office/drawing/2014/main" xmlns="" id="{050975CF-360D-FB40-8F96-719A5FECB4A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126" y="260487"/>
            <a:ext cx="227841" cy="22146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6DDA4446-41A2-B64C-B7C2-66C7E13D6D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126" y="4498623"/>
            <a:ext cx="1092257" cy="505048"/>
          </a:xfrm>
          <a:prstGeom prst="rect">
            <a:avLst/>
          </a:prstGeom>
        </p:spPr>
      </p:pic>
      <p:sp>
        <p:nvSpPr>
          <p:cNvPr id="5" name="object 3">
            <a:extLst>
              <a:ext uri="{FF2B5EF4-FFF2-40B4-BE49-F238E27FC236}">
                <a16:creationId xmlns:a16="http://schemas.microsoft.com/office/drawing/2014/main" xmlns="" id="{0391E340-98A5-9142-8506-C373BF3384E1}"/>
              </a:ext>
            </a:extLst>
          </p:cNvPr>
          <p:cNvSpPr txBox="1"/>
          <p:nvPr userDrawn="1"/>
        </p:nvSpPr>
        <p:spPr>
          <a:xfrm>
            <a:off x="677673" y="274202"/>
            <a:ext cx="2809054" cy="1728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" marR="5080" indent="-12065" algn="dist">
              <a:lnSpc>
                <a:spcPct val="130000"/>
              </a:lnSpc>
              <a:spcBef>
                <a:spcPts val="100"/>
              </a:spcBef>
            </a:pP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N F O R M A C </a:t>
            </a: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Ó </a:t>
            </a:r>
            <a:r>
              <a:rPr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N</a:t>
            </a:r>
            <a:r>
              <a:rPr lang="es-ES_tradnl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 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P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A R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A  T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O D O S</a:t>
            </a:r>
            <a:endParaRPr sz="800" b="1" dirty="0">
              <a:solidFill>
                <a:srgbClr val="B6004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263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0D18DCE9-B031-9948-9EC0-20E0C42BC0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7453" y="4498623"/>
            <a:ext cx="1092257" cy="505048"/>
          </a:xfrm>
          <a:prstGeom prst="rect">
            <a:avLst/>
          </a:prstGeom>
        </p:spPr>
      </p:pic>
      <p:pic>
        <p:nvPicPr>
          <p:cNvPr id="9" name="Imagen 21" descr="MAGENTA.png">
            <a:extLst>
              <a:ext uri="{FF2B5EF4-FFF2-40B4-BE49-F238E27FC236}">
                <a16:creationId xmlns:a16="http://schemas.microsoft.com/office/drawing/2014/main" xmlns="" id="{050975CF-360D-FB40-8F96-719A5FECB4A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126" y="260487"/>
            <a:ext cx="227841" cy="221463"/>
          </a:xfrm>
          <a:prstGeom prst="rect">
            <a:avLst/>
          </a:prstGeom>
        </p:spPr>
      </p:pic>
      <p:sp>
        <p:nvSpPr>
          <p:cNvPr id="10" name="object 3">
            <a:extLst>
              <a:ext uri="{FF2B5EF4-FFF2-40B4-BE49-F238E27FC236}">
                <a16:creationId xmlns:a16="http://schemas.microsoft.com/office/drawing/2014/main" xmlns="" id="{0391E340-98A5-9142-8506-C373BF3384E1}"/>
              </a:ext>
            </a:extLst>
          </p:cNvPr>
          <p:cNvSpPr txBox="1"/>
          <p:nvPr userDrawn="1"/>
        </p:nvSpPr>
        <p:spPr>
          <a:xfrm>
            <a:off x="677673" y="274202"/>
            <a:ext cx="2809054" cy="1728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" marR="5080" indent="-12065" algn="dist">
              <a:lnSpc>
                <a:spcPct val="130000"/>
              </a:lnSpc>
              <a:spcBef>
                <a:spcPts val="100"/>
              </a:spcBef>
            </a:pP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N F O R M A C </a:t>
            </a: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Ó </a:t>
            </a:r>
            <a:r>
              <a:rPr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N</a:t>
            </a:r>
            <a:r>
              <a:rPr lang="es-ES_tradnl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 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P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A R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A  T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O D O S</a:t>
            </a:r>
            <a:endParaRPr sz="800" b="1" dirty="0">
              <a:solidFill>
                <a:srgbClr val="B6004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226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21" descr="MAGENTA.png">
            <a:extLst>
              <a:ext uri="{FF2B5EF4-FFF2-40B4-BE49-F238E27FC236}">
                <a16:creationId xmlns:a16="http://schemas.microsoft.com/office/drawing/2014/main" xmlns="" id="{050975CF-360D-FB40-8F96-719A5FECB4A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126" y="260487"/>
            <a:ext cx="227841" cy="221463"/>
          </a:xfrm>
          <a:prstGeom prst="rect">
            <a:avLst/>
          </a:prstGeom>
        </p:spPr>
      </p:pic>
      <p:sp>
        <p:nvSpPr>
          <p:cNvPr id="10" name="object 3">
            <a:extLst>
              <a:ext uri="{FF2B5EF4-FFF2-40B4-BE49-F238E27FC236}">
                <a16:creationId xmlns:a16="http://schemas.microsoft.com/office/drawing/2014/main" xmlns="" id="{0391E340-98A5-9142-8506-C373BF3384E1}"/>
              </a:ext>
            </a:extLst>
          </p:cNvPr>
          <p:cNvSpPr txBox="1"/>
          <p:nvPr userDrawn="1"/>
        </p:nvSpPr>
        <p:spPr>
          <a:xfrm>
            <a:off x="677673" y="274202"/>
            <a:ext cx="2809054" cy="1728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" marR="5080" indent="-12065" algn="dist">
              <a:lnSpc>
                <a:spcPct val="130000"/>
              </a:lnSpc>
              <a:spcBef>
                <a:spcPts val="100"/>
              </a:spcBef>
            </a:pP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N F O R M A C </a:t>
            </a:r>
            <a:r>
              <a:rPr sz="800" b="1" dirty="0">
                <a:solidFill>
                  <a:srgbClr val="B6004C"/>
                </a:solidFill>
                <a:latin typeface="Arial"/>
                <a:cs typeface="Arial"/>
              </a:rPr>
              <a:t>I </a:t>
            </a:r>
            <a:r>
              <a:rPr sz="800" b="1" spc="-5" dirty="0">
                <a:solidFill>
                  <a:srgbClr val="B6004C"/>
                </a:solidFill>
                <a:latin typeface="Arial"/>
                <a:cs typeface="Arial"/>
              </a:rPr>
              <a:t>Ó </a:t>
            </a:r>
            <a:r>
              <a:rPr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N</a:t>
            </a:r>
            <a:r>
              <a:rPr lang="es-ES_tradnl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 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P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A R </a:t>
            </a:r>
            <a:r>
              <a:rPr lang="es-ES" sz="800" b="1" spc="-5" dirty="0" smtClean="0">
                <a:solidFill>
                  <a:srgbClr val="B6004C"/>
                </a:solidFill>
                <a:latin typeface="Arial"/>
                <a:cs typeface="Arial"/>
              </a:rPr>
              <a:t>A  T </a:t>
            </a:r>
            <a:r>
              <a:rPr lang="es-ES" sz="800" b="1" spc="-5" dirty="0">
                <a:solidFill>
                  <a:srgbClr val="B6004C"/>
                </a:solidFill>
                <a:latin typeface="Arial"/>
                <a:cs typeface="Arial"/>
              </a:rPr>
              <a:t>O D O S</a:t>
            </a:r>
            <a:endParaRPr sz="800" b="1" dirty="0">
              <a:solidFill>
                <a:srgbClr val="B6004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34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5" Type="http://schemas.openxmlformats.org/officeDocument/2006/relationships/slide" Target="slide22.xml"/><Relationship Id="rId4" Type="http://schemas.openxmlformats.org/officeDocument/2006/relationships/slide" Target="slide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53"/>
          <p:cNvSpPr txBox="1">
            <a:spLocks/>
          </p:cNvSpPr>
          <p:nvPr/>
        </p:nvSpPr>
        <p:spPr>
          <a:xfrm>
            <a:off x="1409701" y="1027645"/>
            <a:ext cx="7236522" cy="34964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25"/>
              </a:spcBef>
              <a:buNone/>
            </a:pPr>
            <a:r>
              <a:rPr lang="es-CO" sz="2800" b="1" dirty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DEL PROGRAMA DE FORTALECIMIENTO DE LA CAPACIDAD ESTADÍSTICA TERRITORIAL</a:t>
            </a:r>
          </a:p>
          <a:p>
            <a:pPr marL="0" indent="0" algn="r">
              <a:spcBef>
                <a:spcPts val="125"/>
              </a:spcBef>
              <a:buFont typeface="Arial"/>
              <a:buNone/>
            </a:pPr>
            <a:endParaRPr lang="es-ES" sz="2800" b="1" dirty="0">
              <a:solidFill>
                <a:srgbClr val="B600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125"/>
              </a:spcBef>
              <a:buNone/>
            </a:pPr>
            <a:r>
              <a: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Alcaldía de </a:t>
            </a:r>
            <a:r>
              <a:rPr lang="es-E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Dosquebradas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125"/>
              </a:spcBef>
              <a:buFont typeface="Arial"/>
              <a:buNone/>
            </a:pP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Diciembre, 2018</a:t>
            </a:r>
          </a:p>
          <a:p>
            <a:pPr marL="0" indent="0">
              <a:spcBef>
                <a:spcPts val="125"/>
              </a:spcBef>
              <a:buFont typeface="Arial"/>
              <a:buNone/>
            </a:pPr>
            <a:endParaRPr lang="es-ES" sz="3600" b="1" dirty="0">
              <a:solidFill>
                <a:srgbClr val="B6004B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194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871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B. Cruce de Oferta y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Demanda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45566" y="2137147"/>
            <a:ext cx="412123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Registro administrativo con posible potencial para satisfacer la demanda nacional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178579" y="1394098"/>
            <a:ext cx="451552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Cruce de los registros administrativos del Municipio con los indicadores de la demanda nacional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75805"/>
              </p:ext>
            </p:extLst>
          </p:nvPr>
        </p:nvGraphicFramePr>
        <p:xfrm>
          <a:off x="266700" y="1995686"/>
          <a:ext cx="4737349" cy="2230148"/>
        </p:xfrm>
        <a:graphic>
          <a:graphicData uri="http://schemas.openxmlformats.org/drawingml/2006/table">
            <a:tbl>
              <a:tblPr/>
              <a:tblGrid>
                <a:gridCol w="10148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6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0617"/>
                <a:gridCol w="637097"/>
                <a:gridCol w="1224137"/>
              </a:tblGrid>
              <a:tr h="6821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del Cruce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Cuentas Nacionales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Otro - Mesa territorial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 indicadores de la demanda que cruzan con variables de RA</a:t>
                      </a:r>
                      <a:endParaRPr lang="es-CO" sz="11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287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Coincidencia </a:t>
                      </a:r>
                      <a:r>
                        <a:rPr lang="es-CO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  <a:endParaRPr lang="es-CO" sz="105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Coincidencia parcial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Coincidencia Nula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30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115291"/>
              </p:ext>
            </p:extLst>
          </p:nvPr>
        </p:nvGraphicFramePr>
        <p:xfrm>
          <a:off x="5360914" y="2701677"/>
          <a:ext cx="3531566" cy="1080120"/>
        </p:xfrm>
        <a:graphic>
          <a:graphicData uri="http://schemas.openxmlformats.org/drawingml/2006/table">
            <a:tbl>
              <a:tblPr/>
              <a:tblGrid>
                <a:gridCol w="3531566"/>
              </a:tblGrid>
              <a:tr h="2354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Registro Administrativo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</a:tr>
              <a:tr h="844697">
                <a:tc>
                  <a:txBody>
                    <a:bodyPr/>
                    <a:lstStyle/>
                    <a:p>
                      <a:pPr marL="171450" indent="-171450" algn="just" defTabSz="914400" rtl="0" eaLnBrk="1" fontAlgn="ctr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s-CO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Inventario de predios y/o viviendas  en zonas de riesgo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95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871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B. Cruce de Oferta y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Demanda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979712" y="1256442"/>
            <a:ext cx="518791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Razones de No Producción de indicadores de Demanda nacional y Metropolitana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823150"/>
              </p:ext>
            </p:extLst>
          </p:nvPr>
        </p:nvGraphicFramePr>
        <p:xfrm>
          <a:off x="611561" y="1970740"/>
          <a:ext cx="7848871" cy="2459767"/>
        </p:xfrm>
        <a:graphic>
          <a:graphicData uri="http://schemas.openxmlformats.org/drawingml/2006/table">
            <a:tbl>
              <a:tblPr/>
              <a:tblGrid>
                <a:gridCol w="1581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534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3491"/>
                <a:gridCol w="1253491"/>
                <a:gridCol w="1253491"/>
                <a:gridCol w="1253491"/>
              </a:tblGrid>
              <a:tr h="9153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CO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 orden nacional lo produce</a:t>
                      </a:r>
                      <a:endParaRPr lang="es-CO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 es prioritario para el municipio</a:t>
                      </a:r>
                    </a:p>
                    <a:p>
                      <a:pPr marL="0" algn="ctr" defTabSz="914400" rtl="0" eaLnBrk="1" fontAlgn="ctr" latinLnBrk="0" hangingPunct="1"/>
                      <a:endParaRPr lang="es-CO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 se cuenta con los recursos para producirlo</a:t>
                      </a:r>
                    </a:p>
                    <a:p>
                      <a:pPr marL="0" algn="ctr" defTabSz="914400" rtl="0" eaLnBrk="1" fontAlgn="ctr" latinLnBrk="0" hangingPunct="1"/>
                      <a:endParaRPr lang="es-CO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 orden nacional o departamental no demanda el indicador</a:t>
                      </a:r>
                      <a:endParaRPr lang="es-CO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Otra</a:t>
                      </a:r>
                      <a:endParaRPr lang="es-CO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28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DANE - ODS</a:t>
                      </a: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891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DANE - DSCN</a:t>
                      </a: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891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Mesa Territorial</a:t>
                      </a: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1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66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871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C. Capacidades estadísticas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419477175"/>
              </p:ext>
            </p:extLst>
          </p:nvPr>
        </p:nvGraphicFramePr>
        <p:xfrm>
          <a:off x="658790" y="1126106"/>
          <a:ext cx="7475559" cy="3839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681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871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C. Capacidades estadísticas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272434"/>
              </p:ext>
            </p:extLst>
          </p:nvPr>
        </p:nvGraphicFramePr>
        <p:xfrm>
          <a:off x="813867" y="1154832"/>
          <a:ext cx="7632848" cy="3419808"/>
        </p:xfrm>
        <a:graphic>
          <a:graphicData uri="http://schemas.openxmlformats.org/drawingml/2006/table">
            <a:tbl>
              <a:tblPr/>
              <a:tblGrid>
                <a:gridCol w="41764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/>
              </a:tblGrid>
              <a:tr h="47564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800" b="1" i="0" u="none" strike="noStrike" kern="1200" baseline="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Entidad / Dependencia </a:t>
                      </a:r>
                      <a:endParaRPr lang="es-CO" sz="1800" b="1" i="0" u="none" strike="noStrike" kern="1200" baseline="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No.</a:t>
                      </a:r>
                      <a:r>
                        <a:rPr lang="es-CO" sz="1200" b="1" i="0" u="none" strike="noStrike" kern="1200" baseline="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formularios. Operativo</a:t>
                      </a:r>
                      <a:endParaRPr lang="es-CO" sz="12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No.</a:t>
                      </a:r>
                      <a:r>
                        <a:rPr lang="es-CO" sz="1200" b="1" i="0" u="none" strike="noStrike" kern="1200" baseline="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formularios. Directivo</a:t>
                      </a:r>
                      <a:endParaRPr lang="es-CO" sz="12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2425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Instituto de desarrollo municipal de Dosquebradas 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desarrollo económico y competitividad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despacho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gobierno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salud y seguridad social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Serviciudad</a:t>
                      </a:r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2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ESP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educación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Alcaldía de Dosquebradas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cultura, recreación y deporte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desarrollo agropecuario y gestión ambiental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desarrollo social y político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planeación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Secretaria de transito y movilidad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Subgerencia de planeación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  <a:endParaRPr lang="es-CO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es-CO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O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4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53"/>
          <p:cNvSpPr txBox="1">
            <a:spLocks/>
          </p:cNvSpPr>
          <p:nvPr/>
        </p:nvSpPr>
        <p:spPr>
          <a:xfrm>
            <a:off x="2928504" y="1954636"/>
            <a:ext cx="5687292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3600" b="1" dirty="0" smtClean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ACCIÓN</a:t>
            </a:r>
          </a:p>
        </p:txBody>
      </p:sp>
    </p:spTree>
    <p:extLst>
      <p:ext uri="{BB962C8B-B14F-4D97-AF65-F5344CB8AC3E}">
        <p14:creationId xmlns:p14="http://schemas.microsoft.com/office/powerpoint/2010/main" val="309790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-19744" y="2486321"/>
            <a:ext cx="24676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Líneas Estratégicas fundamentales para lograr  el fortalecimiento estadístico</a:t>
            </a:r>
          </a:p>
        </p:txBody>
      </p:sp>
      <p:sp>
        <p:nvSpPr>
          <p:cNvPr id="10" name="9 Flecha derecha"/>
          <p:cNvSpPr/>
          <p:nvPr/>
        </p:nvSpPr>
        <p:spPr>
          <a:xfrm>
            <a:off x="4191180" y="1592213"/>
            <a:ext cx="216024" cy="21602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34996" y="1520205"/>
            <a:ext cx="1512168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Procesos de Producción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2534996" y="2312293"/>
            <a:ext cx="1512168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Recursos Humanos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526457" y="2960365"/>
            <a:ext cx="1512168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Tecnología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2535084" y="3608437"/>
            <a:ext cx="1512168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Institucional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2535084" y="4184501"/>
            <a:ext cx="1512168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Estándares y marcos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4614689" y="1376189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100" dirty="0">
                <a:solidFill>
                  <a:srgbClr val="404040"/>
                </a:solidFill>
                <a:latin typeface="Arial"/>
                <a:cs typeface="Arial"/>
              </a:rPr>
              <a:t>Implementar las herramientas que se encuentran a disposición desde el orden nacional para la producción estadística.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4614689" y="2286398"/>
            <a:ext cx="41044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100" dirty="0">
                <a:solidFill>
                  <a:srgbClr val="404040"/>
                </a:solidFill>
                <a:latin typeface="Arial"/>
                <a:cs typeface="Arial"/>
              </a:rPr>
              <a:t>Fortalecer la formación técnica, capacidades y competencias  del recurso humano y estimular la  gestión del conocimiento para la producción estadística.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4614689" y="2899970"/>
            <a:ext cx="4104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/>
            <a:r>
              <a:rPr lang="es-CO" sz="1100" dirty="0">
                <a:solidFill>
                  <a:srgbClr val="404040"/>
                </a:solidFill>
                <a:latin typeface="Arial"/>
                <a:cs typeface="Arial"/>
              </a:rPr>
              <a:t>Equipar  y capacitar a las entidades de los recursos tecnológicos que permitan la producción eficiente y de calidad de las estadísticas oficiales.</a:t>
            </a:r>
          </a:p>
          <a:p>
            <a:pPr algn="just"/>
            <a:endParaRPr lang="es-CO" sz="110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614689" y="3608437"/>
            <a:ext cx="41044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/>
            <a:r>
              <a:rPr lang="es-CO" sz="1100" dirty="0">
                <a:solidFill>
                  <a:srgbClr val="404040"/>
                </a:solidFill>
                <a:latin typeface="Arial"/>
                <a:cs typeface="Arial"/>
              </a:rPr>
              <a:t>Incorporar en la cadena de valor de las entidades los procesos de producción estadística estratégica.</a:t>
            </a:r>
          </a:p>
          <a:p>
            <a:pPr algn="just"/>
            <a:endParaRPr lang="es-CO" sz="110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614689" y="4155465"/>
            <a:ext cx="41044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/>
            <a:r>
              <a:rPr lang="es-CO" sz="1100" dirty="0">
                <a:solidFill>
                  <a:srgbClr val="404040"/>
                </a:solidFill>
                <a:latin typeface="Arial"/>
                <a:cs typeface="Arial"/>
              </a:rPr>
              <a:t>Incorporar  </a:t>
            </a:r>
            <a:r>
              <a:rPr lang="es-CO" sz="1100" dirty="0" smtClean="0">
                <a:solidFill>
                  <a:srgbClr val="404040"/>
                </a:solidFill>
                <a:latin typeface="Arial"/>
                <a:cs typeface="Arial"/>
              </a:rPr>
              <a:t>criterios, reglas </a:t>
            </a:r>
            <a:r>
              <a:rPr lang="es-CO" sz="1100" dirty="0">
                <a:solidFill>
                  <a:srgbClr val="404040"/>
                </a:solidFill>
                <a:latin typeface="Arial"/>
                <a:cs typeface="Arial"/>
              </a:rPr>
              <a:t>metodológicas y normas  estándares a los procesos, de producción estadística </a:t>
            </a:r>
          </a:p>
          <a:p>
            <a:pPr algn="just"/>
            <a:endParaRPr lang="es-CO" sz="110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614689" y="1808237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100" dirty="0">
                <a:solidFill>
                  <a:srgbClr val="404040"/>
                </a:solidFill>
                <a:latin typeface="Arial"/>
                <a:cs typeface="Arial"/>
              </a:rPr>
              <a:t>Aprovechar la información generada a nivel  nacional y municipal.</a:t>
            </a:r>
          </a:p>
        </p:txBody>
      </p:sp>
      <p:sp>
        <p:nvSpPr>
          <p:cNvPr id="22" name="21 Flecha derecha"/>
          <p:cNvSpPr/>
          <p:nvPr/>
        </p:nvSpPr>
        <p:spPr>
          <a:xfrm>
            <a:off x="4182641" y="2456309"/>
            <a:ext cx="216024" cy="21602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22 Flecha derecha"/>
          <p:cNvSpPr/>
          <p:nvPr/>
        </p:nvSpPr>
        <p:spPr>
          <a:xfrm>
            <a:off x="4182641" y="3032373"/>
            <a:ext cx="216024" cy="21602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23 Flecha derecha"/>
          <p:cNvSpPr/>
          <p:nvPr/>
        </p:nvSpPr>
        <p:spPr>
          <a:xfrm>
            <a:off x="4174378" y="3701931"/>
            <a:ext cx="216024" cy="21602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24 Flecha derecha"/>
          <p:cNvSpPr/>
          <p:nvPr/>
        </p:nvSpPr>
        <p:spPr>
          <a:xfrm>
            <a:off x="4191180" y="4227116"/>
            <a:ext cx="216024" cy="21602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6813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Plan de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acción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830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10982"/>
            <a:ext cx="59515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Plan de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acción para validar con el Municipio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  <a:p>
            <a:pPr marL="12700"/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231628"/>
              </p:ext>
            </p:extLst>
          </p:nvPr>
        </p:nvGraphicFramePr>
        <p:xfrm>
          <a:off x="266700" y="1040532"/>
          <a:ext cx="8677272" cy="3493367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6325"/>
                <a:gridCol w="2691099"/>
                <a:gridCol w="480019"/>
                <a:gridCol w="696596"/>
                <a:gridCol w="440775"/>
                <a:gridCol w="397773"/>
                <a:gridCol w="430025"/>
                <a:gridCol w="390476"/>
                <a:gridCol w="1093109"/>
              </a:tblGrid>
              <a:tr h="50282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Línea Estratégica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Acción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Indicador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Responsable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1105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PROCESOS DE PRODUCCIÓN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Implementar las herramientas e instrumentos que se encuentran a disposición desde el orden nacional para la producción de información estadística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Socializar a los funcionarios encargados de la producción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cada una de las entidades de la administración municipal las herramientas disponibles desde el orden nacional para la producción de información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1109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Definir la estructura del metadato que se utilizará en el ente territorial para la documentación de indicadores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111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los cuadros de salida de los indicadores con sus respectivas desagregaciones.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109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Publicar y difundir los metadatos de los indicadores por medio de la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consolidación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realizada por la secretaría de planeación.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105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Implementar el programa de fortalecimiento de registros administrativos del DANE http://www.dane.gov.co/index.php/sistema-estadistico-nacional-sen/registros-administrativos/programa-de-fortalecimiento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57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10982"/>
            <a:ext cx="59515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Plan de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acción para validar con el Municipio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  <a:p>
            <a:pPr marL="12700"/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415329"/>
              </p:ext>
            </p:extLst>
          </p:nvPr>
        </p:nvGraphicFramePr>
        <p:xfrm>
          <a:off x="266700" y="1154832"/>
          <a:ext cx="8677272" cy="3283819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6325"/>
                <a:gridCol w="2691099"/>
                <a:gridCol w="480019"/>
                <a:gridCol w="696596"/>
                <a:gridCol w="440775"/>
                <a:gridCol w="397773"/>
                <a:gridCol w="430025"/>
                <a:gridCol w="390476"/>
                <a:gridCol w="1093109"/>
              </a:tblGrid>
              <a:tr h="547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Línea Estratégica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Acción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Indicador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Responsable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442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PROCESOS DE PRODUCCIÓN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Aprovechar la información generada a nivel  nacional y municipal</a:t>
                      </a: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actualizado y disponible el inventario de información estadística que se entrega por parte del DANE (Línea Base de Indicadores – LBI y el consolidado de registros administrativos)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5101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Incluir variables adicionales en registros administrativos  que permitan obtener los datos para calcular los indicadores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estratégicos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 municipio.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35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la producción de información estadística del municipio</a:t>
                      </a: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un inventario de los indicadores que provienen de las operaciones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estadísticas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 Plan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Estadístico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Nacional (Esto se incluye en la LBI)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423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clasificados temáticamente los indicadores y registros administrativos a fin de tener organizadas las fuentes de información y facilitar los procesos estadísticos.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92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30215" y="420482"/>
            <a:ext cx="59515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Plan de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acción para validar con el Municipio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  <a:p>
            <a:pPr marL="12700"/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112008"/>
              </p:ext>
            </p:extLst>
          </p:nvPr>
        </p:nvGraphicFramePr>
        <p:xfrm>
          <a:off x="266700" y="821457"/>
          <a:ext cx="8677272" cy="4220688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6325"/>
                <a:gridCol w="2691099"/>
                <a:gridCol w="480019"/>
                <a:gridCol w="696596"/>
                <a:gridCol w="440775"/>
                <a:gridCol w="397773"/>
                <a:gridCol w="430025"/>
                <a:gridCol w="390476"/>
                <a:gridCol w="1093109"/>
              </a:tblGrid>
              <a:tr h="547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Línea Estratégica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Acción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Indicador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Responsable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4423">
                <a:tc rowSpan="3"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RECURSOS HUMANOS</a:t>
                      </a:r>
                      <a:endParaRPr lang="es-CO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Fortalecer la formación técnica, capacidades y competencias  del recurso humano y estimular la  gestión del conocimiento para la producción estadística.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Incorporar en el Plan de Capacitación Institucional del ente territorial temas relacionados y/o inherentes a la producción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estadística.</a:t>
                      </a:r>
                      <a:endParaRPr lang="es-CO" sz="9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Diseño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análisis e interpretación de indicadores, construcción de Línea Base de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Indicadores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Documentación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indicadores, con enfoque en la conceptualización sobre cada campo de la ficha técnica, y la cadena lógica que debe existir entre ellos, permitiendo así, visualizar la estructura integral del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indicador.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Lineamientos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 la producción estadística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Manejo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consolidación, procesamiento y almacenamiento adecuado de la información estadística, y en el uso de herramientas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tecnológicas.</a:t>
                      </a:r>
                      <a:endParaRPr lang="es-CO" sz="9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Estandarización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conceptos , metodologías, nomenclaturas y clasificaciones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8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Incluir en los manuales de funciones de la administración municipal: funciones, requisitos de formación académica y experiencia profesional asociadas  a la actividad estadística territorial.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35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Incluir en los estudios previos para la contratación de personal: obligaciones especificas y requisitos de formación y experiencia asociadas a la actividad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60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10982"/>
            <a:ext cx="59515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Plan de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acción para validar con el Municipio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  <a:p>
            <a:pPr marL="12700"/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304630"/>
              </p:ext>
            </p:extLst>
          </p:nvPr>
        </p:nvGraphicFramePr>
        <p:xfrm>
          <a:off x="266700" y="1138060"/>
          <a:ext cx="8677272" cy="3441560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6325"/>
                <a:gridCol w="2691099"/>
                <a:gridCol w="480019"/>
                <a:gridCol w="696596"/>
                <a:gridCol w="440775"/>
                <a:gridCol w="397773"/>
                <a:gridCol w="430025"/>
                <a:gridCol w="390476"/>
                <a:gridCol w="1093109"/>
              </a:tblGrid>
              <a:tr h="547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Línea Estratégica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Acción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Indicador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Responsable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44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TECNOLOGÍA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Equipar  y capacitar a las entidades en o de los recursos tecnológicos que permitan la producción eficiente y de calidad de las estadísticas.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Incluir en los ejercicios  de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planificación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  la disponibilidad de los recursos (físicos y tecnológicos) requeridos para la producción estadística municipal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estratégica.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3727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Realizar un inventario, diagnóstico y evaluación de los recursos (físicos, tecnológicos) requeridos para la producción estadística municipal; y en lo posible atender las necesidades halladas.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90">
                <a:tc rowSpan="3"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CONFIGURACIÓN INSTITUCIONAL</a:t>
                      </a:r>
                      <a:endParaRPr lang="es-CO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Incorporar en la cadena de valor  de las entidades los procesos de producción estadística estratégica.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Incluir en los procesos de planeación territorial (en su componente estratégico y financiero) la producción de información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570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Crear una instancia que articule y/o coordine a las entidades del ente territorial (Comités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estadísticos)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temas asociados a la actividad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77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Crear un sistema de información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 que facilite el acceso de información a la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ciudadanía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 otras partes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interesadas.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76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64075" y="990395"/>
            <a:ext cx="6879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B6004B"/>
                </a:solidFill>
                <a:latin typeface="Arial"/>
                <a:cs typeface="Arial"/>
              </a:rPr>
              <a:t>Contenido </a:t>
            </a:r>
            <a:endParaRPr lang="es-CO" sz="2000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64075" y="1694767"/>
            <a:ext cx="821687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s-ES" sz="1600" dirty="0" smtClean="0">
                <a:solidFill>
                  <a:srgbClr val="404040"/>
                </a:solidFill>
                <a:latin typeface="Arial"/>
                <a:cs typeface="Arial"/>
              </a:rPr>
              <a:t>Objetivo de la reunión</a:t>
            </a:r>
          </a:p>
          <a:p>
            <a:pPr marL="228600" indent="-228600">
              <a:buFont typeface="+mj-lt"/>
              <a:buAutoNum type="arabicPeriod"/>
            </a:pPr>
            <a:endParaRPr lang="es-ES" sz="160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es-ES" sz="1600" dirty="0" smtClean="0">
                <a:solidFill>
                  <a:srgbClr val="404040"/>
                </a:solidFill>
                <a:latin typeface="Arial"/>
                <a:cs typeface="Arial"/>
              </a:rPr>
              <a:t>Resumen de las actividades desarrolladas</a:t>
            </a:r>
          </a:p>
          <a:p>
            <a:pPr marL="228600" indent="-228600">
              <a:buFont typeface="+mj-lt"/>
              <a:buAutoNum type="arabicPeriod"/>
            </a:pPr>
            <a:endParaRPr lang="es-ES" sz="160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es-ES" sz="1600" dirty="0" smtClean="0">
                <a:solidFill>
                  <a:srgbClr val="404040"/>
                </a:solidFill>
                <a:latin typeface="Arial"/>
                <a:cs typeface="Arial"/>
              </a:rPr>
              <a:t>Generalidades del diagnóstico</a:t>
            </a:r>
          </a:p>
          <a:p>
            <a:pPr marL="228600" indent="-228600">
              <a:buFont typeface="+mj-lt"/>
              <a:buAutoNum type="arabicPeriod"/>
            </a:pPr>
            <a:endParaRPr lang="es-ES" sz="160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es-ES" sz="1600" dirty="0" smtClean="0">
                <a:solidFill>
                  <a:srgbClr val="404040"/>
                </a:solidFill>
                <a:latin typeface="Arial"/>
                <a:cs typeface="Arial"/>
              </a:rPr>
              <a:t>Plan de acción</a:t>
            </a:r>
          </a:p>
          <a:p>
            <a:pPr marL="228600" indent="-228600">
              <a:buFont typeface="+mj-lt"/>
              <a:buAutoNum type="arabicPeriod"/>
            </a:pPr>
            <a:endParaRPr lang="es-ES" sz="160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es-ES" sz="1600" dirty="0" smtClean="0">
                <a:solidFill>
                  <a:srgbClr val="404040"/>
                </a:solidFill>
                <a:latin typeface="Arial"/>
                <a:cs typeface="Arial"/>
              </a:rPr>
              <a:t>Batería propuesta para la implementación de una Línea Base de Indicadores </a:t>
            </a:r>
          </a:p>
          <a:p>
            <a:pPr marL="228600" indent="-228600">
              <a:buFont typeface="+mj-lt"/>
              <a:buAutoNum type="arabicPeriod"/>
            </a:pPr>
            <a:endParaRPr lang="es-ES" sz="160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es-ES" sz="1600" dirty="0" smtClean="0">
                <a:solidFill>
                  <a:srgbClr val="404040"/>
                </a:solidFill>
                <a:latin typeface="Arial"/>
                <a:cs typeface="Arial"/>
              </a:rPr>
              <a:t>Compromisos</a:t>
            </a:r>
          </a:p>
          <a:p>
            <a:pPr marL="228600" indent="-228600">
              <a:buFont typeface="+mj-lt"/>
              <a:buAutoNum type="arabicPeriod"/>
            </a:pPr>
            <a:endParaRPr lang="es-ES" sz="1200" b="1" dirty="0" smtClean="0">
              <a:solidFill>
                <a:srgbClr val="40404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749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10982"/>
            <a:ext cx="59515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Plan de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acción para validar con el Municipio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  <a:p>
            <a:pPr marL="12700"/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167354"/>
              </p:ext>
            </p:extLst>
          </p:nvPr>
        </p:nvGraphicFramePr>
        <p:xfrm>
          <a:off x="266700" y="1275220"/>
          <a:ext cx="8677272" cy="1915670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6325"/>
                <a:gridCol w="2691099"/>
                <a:gridCol w="480019"/>
                <a:gridCol w="696596"/>
                <a:gridCol w="440775"/>
                <a:gridCol w="397773"/>
                <a:gridCol w="430025"/>
                <a:gridCol w="390476"/>
                <a:gridCol w="1093109"/>
              </a:tblGrid>
              <a:tr h="547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Línea Estratégica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Acción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Meta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Indicador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Trim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05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endParaRPr lang="es-CO" sz="1050" b="1" i="0" u="none" strike="noStrike" kern="1200" dirty="0" smtClean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Responsable</a:t>
                      </a:r>
                      <a:endParaRPr lang="es-CO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4423">
                <a:tc rowSpan="2"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ESTÁNDARES Y MARCOS </a:t>
                      </a:r>
                      <a:endParaRPr lang="es-CO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Incorporar  criterios, reglas metodológicas y normas  estándares a los procesos, de producción estadística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Elaborar el listado de Clasificaciones, normas y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estándares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carácter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nacional o internacional y que apliquen a la </a:t>
                      </a:r>
                      <a:r>
                        <a:rPr lang="es-CO" sz="9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misionalidad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las entidades del ente territorial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3727">
                <a:tc vMerge="1"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endParaRPr lang="es-CO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Implementar los conceptos y clasificaciones definidas en la normatividad nacional, sistemas de conceptos y </a:t>
                      </a:r>
                      <a:r>
                        <a:rPr lang="es-CO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referentes </a:t>
                      </a:r>
                      <a:r>
                        <a:rPr lang="es-CO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internacionales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9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53"/>
          <p:cNvSpPr txBox="1">
            <a:spLocks/>
          </p:cNvSpPr>
          <p:nvPr/>
        </p:nvSpPr>
        <p:spPr>
          <a:xfrm>
            <a:off x="1695450" y="1706986"/>
            <a:ext cx="6920346" cy="113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3600" b="1" dirty="0" smtClean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BATERÍA PROPUESTA </a:t>
            </a:r>
          </a:p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3600" b="1" dirty="0" smtClean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 BASE DE INDICADORES</a:t>
            </a:r>
          </a:p>
        </p:txBody>
      </p:sp>
    </p:spTree>
    <p:extLst>
      <p:ext uri="{BB962C8B-B14F-4D97-AF65-F5344CB8AC3E}">
        <p14:creationId xmlns:p14="http://schemas.microsoft.com/office/powerpoint/2010/main" val="371905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109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Fases desarrolladas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4" name="object 903"/>
          <p:cNvSpPr txBox="1">
            <a:spLocks/>
          </p:cNvSpPr>
          <p:nvPr/>
        </p:nvSpPr>
        <p:spPr>
          <a:xfrm>
            <a:off x="384870" y="2235025"/>
            <a:ext cx="3996630" cy="13465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rgbClr val="414042"/>
                </a:solidFill>
                <a:latin typeface="Arial Narrow"/>
                <a:ea typeface="+mn-ea"/>
                <a:cs typeface="Arial Narrow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62230" algn="ctr">
              <a:lnSpc>
                <a:spcPts val="212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r>
              <a:rPr lang="es-MX" sz="1400" b="1" dirty="0">
                <a:solidFill>
                  <a:srgbClr val="404040"/>
                </a:solidFill>
                <a:latin typeface="Arial"/>
                <a:cs typeface="Arial"/>
              </a:rPr>
              <a:t>A. CARACTERIZACIÓN DE INFORMACIÓN DISPONIBLE: </a:t>
            </a:r>
          </a:p>
          <a:p>
            <a:pPr marL="12700" marR="62230">
              <a:lnSpc>
                <a:spcPts val="212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endParaRPr lang="es-MX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62230" algn="just">
              <a:lnSpc>
                <a:spcPts val="212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r>
              <a:rPr lang="es-CO" sz="1400" dirty="0">
                <a:solidFill>
                  <a:srgbClr val="404040"/>
                </a:solidFill>
                <a:latin typeface="Arial"/>
                <a:cs typeface="Arial"/>
              </a:rPr>
              <a:t>La caracterización técnica de los indicadores comprende los siguientes atributos</a:t>
            </a:r>
            <a:endParaRPr lang="es-MX" sz="140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610208"/>
              </p:ext>
            </p:extLst>
          </p:nvPr>
        </p:nvGraphicFramePr>
        <p:xfrm>
          <a:off x="4644008" y="1117873"/>
          <a:ext cx="4301219" cy="34442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01219"/>
              </a:tblGrid>
              <a:tr h="370840"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Nombre del Indicador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Sigla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Dato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Unidad de Observación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Unidad de medida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Fecha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Objetivo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Definición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Fórmula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Variables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Desagregación temática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Desagregación geográfica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Periodos en que se encuentra disponible el indicador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Periodicidad de producción del indicador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Fuente de los datos del indicador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Medio en que se encuentra almacenada la información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Formato en que se encuentra almacenada la información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Usuarios y entidad a los que reporta el indicador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Medio en que reporta la información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CO" sz="1100" b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Periodicidad con que reporta el indicador</a:t>
                      </a:r>
                      <a:endParaRPr lang="es-CO" sz="1100" b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Flecha derecha"/>
          <p:cNvSpPr/>
          <p:nvPr/>
        </p:nvSpPr>
        <p:spPr>
          <a:xfrm>
            <a:off x="4426843" y="2821547"/>
            <a:ext cx="200280" cy="21640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9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109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Fases desarrolladas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4" name="object 903"/>
          <p:cNvSpPr txBox="1">
            <a:spLocks/>
          </p:cNvSpPr>
          <p:nvPr/>
        </p:nvSpPr>
        <p:spPr>
          <a:xfrm>
            <a:off x="2340310" y="969003"/>
            <a:ext cx="4248472" cy="246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rgbClr val="414042"/>
                </a:solidFill>
                <a:latin typeface="Arial Narrow"/>
                <a:ea typeface="+mn-ea"/>
                <a:cs typeface="Arial Narrow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62230" algn="ctr">
              <a:lnSpc>
                <a:spcPts val="212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r>
              <a:rPr lang="es-MX" sz="1400" b="1" dirty="0">
                <a:solidFill>
                  <a:srgbClr val="404040"/>
                </a:solidFill>
                <a:latin typeface="Arial"/>
                <a:cs typeface="Arial"/>
              </a:rPr>
              <a:t>B. DISEÑO DE LA ESTRUCTURA TEMÁTICA</a:t>
            </a: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3672400775"/>
              </p:ext>
            </p:extLst>
          </p:nvPr>
        </p:nvGraphicFramePr>
        <p:xfrm>
          <a:off x="-59755" y="1361331"/>
          <a:ext cx="3060129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28432586"/>
              </p:ext>
            </p:extLst>
          </p:nvPr>
        </p:nvGraphicFramePr>
        <p:xfrm>
          <a:off x="3083074" y="1376189"/>
          <a:ext cx="2448272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63645901"/>
              </p:ext>
            </p:extLst>
          </p:nvPr>
        </p:nvGraphicFramePr>
        <p:xfrm>
          <a:off x="5922444" y="1325513"/>
          <a:ext cx="2838596" cy="3046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409133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109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Fases desarrolladas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4" name="object 903"/>
          <p:cNvSpPr txBox="1">
            <a:spLocks/>
          </p:cNvSpPr>
          <p:nvPr/>
        </p:nvSpPr>
        <p:spPr>
          <a:xfrm>
            <a:off x="1443607" y="1350003"/>
            <a:ext cx="6481193" cy="5121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rgbClr val="414042"/>
                </a:solidFill>
                <a:latin typeface="Arial Narrow"/>
                <a:ea typeface="+mn-ea"/>
                <a:cs typeface="Arial Narrow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62230" algn="ctr">
              <a:lnSpc>
                <a:spcPts val="212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r>
              <a:rPr lang="es-MX" sz="1400" b="1" dirty="0">
                <a:solidFill>
                  <a:srgbClr val="404040"/>
                </a:solidFill>
                <a:latin typeface="Arial"/>
                <a:cs typeface="Arial"/>
              </a:rPr>
              <a:t>C. CONSOLIDACIÓN DE LA BATERÍA DE INDICADORES QUE CONFORMAN LA LBI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762712" y="2205390"/>
            <a:ext cx="6866813" cy="36004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     </a:t>
            </a:r>
            <a:r>
              <a:rPr lang="es-CO" sz="1400" dirty="0">
                <a:solidFill>
                  <a:srgbClr val="404040"/>
                </a:solidFill>
                <a:latin typeface="Arial"/>
                <a:cs typeface="Arial"/>
              </a:rPr>
              <a:t>Revisión de los requisitos mínimos de la ficha técnica.</a:t>
            </a:r>
          </a:p>
        </p:txBody>
      </p:sp>
      <p:sp>
        <p:nvSpPr>
          <p:cNvPr id="11" name="10 Elipse"/>
          <p:cNvSpPr/>
          <p:nvPr/>
        </p:nvSpPr>
        <p:spPr>
          <a:xfrm>
            <a:off x="614151" y="2145804"/>
            <a:ext cx="522778" cy="47921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742546" y="2865884"/>
            <a:ext cx="6886979" cy="5091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s-CO" sz="1400" dirty="0">
                <a:solidFill>
                  <a:srgbClr val="404040"/>
                </a:solidFill>
                <a:latin typeface="Arial"/>
                <a:cs typeface="Arial"/>
              </a:rPr>
              <a:t>Selección de indicadores: definición de la matriz de la LBI </a:t>
            </a:r>
            <a:r>
              <a:rPr lang="es-CO" sz="1400" dirty="0" smtClean="0">
                <a:solidFill>
                  <a:srgbClr val="404040"/>
                </a:solidFill>
                <a:latin typeface="Arial"/>
                <a:cs typeface="Arial"/>
              </a:rPr>
              <a:t>que </a:t>
            </a:r>
            <a:r>
              <a:rPr lang="es-CO" sz="1400" dirty="0">
                <a:solidFill>
                  <a:srgbClr val="404040"/>
                </a:solidFill>
                <a:latin typeface="Arial"/>
                <a:cs typeface="Arial"/>
              </a:rPr>
              <a:t>comprende </a:t>
            </a:r>
            <a:r>
              <a:rPr lang="es-CO" sz="1400" dirty="0" smtClean="0">
                <a:solidFill>
                  <a:srgbClr val="404040"/>
                </a:solidFill>
                <a:latin typeface="Arial"/>
                <a:cs typeface="Arial"/>
              </a:rPr>
              <a:t> los                </a:t>
            </a:r>
          </a:p>
          <a:p>
            <a:r>
              <a:rPr lang="es-CO" sz="14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s-CO" sz="1400" dirty="0" smtClean="0">
                <a:solidFill>
                  <a:srgbClr val="404040"/>
                </a:solidFill>
                <a:latin typeface="Arial"/>
                <a:cs typeface="Arial"/>
              </a:rPr>
              <a:t>        siguientes </a:t>
            </a:r>
            <a:r>
              <a:rPr lang="es-CO" sz="1400" dirty="0">
                <a:solidFill>
                  <a:srgbClr val="404040"/>
                </a:solidFill>
                <a:latin typeface="Arial"/>
                <a:cs typeface="Arial"/>
              </a:rPr>
              <a:t>campos: </a:t>
            </a:r>
          </a:p>
        </p:txBody>
      </p:sp>
      <p:sp>
        <p:nvSpPr>
          <p:cNvPr id="13" name="12 Elipse"/>
          <p:cNvSpPr/>
          <p:nvPr/>
        </p:nvSpPr>
        <p:spPr>
          <a:xfrm>
            <a:off x="593985" y="2871035"/>
            <a:ext cx="522778" cy="47921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407504"/>
              </p:ext>
            </p:extLst>
          </p:nvPr>
        </p:nvGraphicFramePr>
        <p:xfrm>
          <a:off x="539550" y="3873996"/>
          <a:ext cx="7992890" cy="43204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04489"/>
                <a:gridCol w="590534"/>
                <a:gridCol w="934391"/>
                <a:gridCol w="859637"/>
                <a:gridCol w="934391"/>
                <a:gridCol w="897014"/>
                <a:gridCol w="971765"/>
                <a:gridCol w="934391"/>
                <a:gridCol w="966278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Área temática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Tema</a:t>
                      </a:r>
                    </a:p>
                    <a:p>
                      <a:pPr algn="ctr"/>
                      <a:endParaRPr lang="es-CO" sz="11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No. Ficha</a:t>
                      </a:r>
                    </a:p>
                    <a:p>
                      <a:pPr algn="ctr"/>
                      <a:endParaRPr lang="es-CO" sz="11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Indicador</a:t>
                      </a:r>
                    </a:p>
                    <a:p>
                      <a:pPr algn="ctr"/>
                      <a:endParaRPr lang="es-CO" sz="11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Definición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Fórmula</a:t>
                      </a:r>
                    </a:p>
                    <a:p>
                      <a:pPr algn="ctr"/>
                      <a:endParaRPr lang="es-CO" sz="11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Variables</a:t>
                      </a:r>
                      <a:endParaRPr lang="es-CO" sz="11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Año Base </a:t>
                      </a:r>
                      <a:endParaRPr lang="es-CO" sz="11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Productor</a:t>
                      </a:r>
                      <a:endParaRPr lang="es-CO" sz="11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14 Flecha derecha"/>
          <p:cNvSpPr/>
          <p:nvPr/>
        </p:nvSpPr>
        <p:spPr>
          <a:xfrm rot="5400000">
            <a:off x="4396562" y="3401753"/>
            <a:ext cx="291752" cy="21640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400"/>
          </a:p>
        </p:txBody>
      </p:sp>
    </p:spTree>
    <p:extLst>
      <p:ext uri="{BB962C8B-B14F-4D97-AF65-F5344CB8AC3E}">
        <p14:creationId xmlns:p14="http://schemas.microsoft.com/office/powerpoint/2010/main" val="197654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361212" y="734807"/>
            <a:ext cx="654671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Propuesta de Línea Base de Indicadores. (Matriz Excel) 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16" name="object 903"/>
          <p:cNvSpPr txBox="1">
            <a:spLocks/>
          </p:cNvSpPr>
          <p:nvPr/>
        </p:nvSpPr>
        <p:spPr>
          <a:xfrm>
            <a:off x="395536" y="1308373"/>
            <a:ext cx="8337184" cy="5175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rgbClr val="414042"/>
                </a:solidFill>
                <a:latin typeface="Arial Narrow"/>
                <a:ea typeface="+mn-ea"/>
                <a:cs typeface="Arial Narrow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62230" algn="ctr">
              <a:lnSpc>
                <a:spcPts val="212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r>
              <a:rPr lang="es-MX" sz="1600" b="1" dirty="0">
                <a:solidFill>
                  <a:srgbClr val="404040"/>
                </a:solidFill>
                <a:latin typeface="Arial"/>
                <a:cs typeface="Arial"/>
              </a:rPr>
              <a:t>TOTAL DE INDICADORES QUE CONFORMAN LA </a:t>
            </a:r>
          </a:p>
          <a:p>
            <a:pPr marL="12700" marR="62230" algn="ctr">
              <a:lnSpc>
                <a:spcPts val="212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r>
              <a:rPr lang="es-MX" sz="1600" b="1" dirty="0">
                <a:solidFill>
                  <a:srgbClr val="404040"/>
                </a:solidFill>
                <a:latin typeface="Arial"/>
                <a:cs typeface="Arial"/>
              </a:rPr>
              <a:t>LÍNEA BASE DE INDICADORES</a:t>
            </a:r>
          </a:p>
        </p:txBody>
      </p:sp>
      <p:graphicFrame>
        <p:nvGraphicFramePr>
          <p:cNvPr id="17" name="1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47467"/>
              </p:ext>
            </p:extLst>
          </p:nvPr>
        </p:nvGraphicFramePr>
        <p:xfrm>
          <a:off x="1259632" y="2086587"/>
          <a:ext cx="6624736" cy="2382598"/>
        </p:xfrm>
        <a:graphic>
          <a:graphicData uri="http://schemas.openxmlformats.org/drawingml/2006/table">
            <a:tbl>
              <a:tblPr/>
              <a:tblGrid>
                <a:gridCol w="19611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4515"/>
                <a:gridCol w="15545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4515"/>
              </a:tblGrid>
              <a:tr h="67701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Fuente del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CO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Indicador</a:t>
                      </a:r>
                      <a:endParaRPr lang="es-CO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No. de Indicadores Estratégicos</a:t>
                      </a:r>
                      <a:endParaRPr lang="es-CO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No. de Indicadores de Gestión</a:t>
                      </a: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330" marR="9330" marT="93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78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 Producción Municipal 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92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9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101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92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Demanda no producida</a:t>
                      </a:r>
                    </a:p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(</a:t>
                      </a:r>
                      <a:r>
                        <a:rPr lang="es-CO" sz="1400" b="0" i="0" kern="1200" dirty="0" err="1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DNP</a:t>
                      </a:r>
                      <a:r>
                        <a:rPr lang="es-CO" sz="1400" b="0" i="0" kern="1200" dirty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, DANE, </a:t>
                      </a:r>
                      <a:r>
                        <a:rPr lang="es-CO" sz="1400" b="0" i="0" kern="1200" dirty="0" err="1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ODS</a:t>
                      </a: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)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91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0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91*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92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AMCO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0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0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es-CO" sz="1400" b="0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8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TOTAL</a:t>
                      </a:r>
                      <a:endParaRPr lang="es-CO" sz="14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188</a:t>
                      </a:r>
                      <a:endParaRPr lang="es-CO" sz="14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9</a:t>
                      </a:r>
                      <a:endParaRPr lang="es-CO" sz="14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i="0" kern="1200" dirty="0" smtClean="0">
                          <a:solidFill>
                            <a:srgbClr val="404040"/>
                          </a:solidFill>
                          <a:latin typeface="Arial"/>
                          <a:ea typeface="+mn-ea"/>
                          <a:cs typeface="Arial"/>
                        </a:rPr>
                        <a:t>197</a:t>
                      </a:r>
                      <a:endParaRPr lang="es-CO" sz="1400" b="1" i="0" kern="1200" dirty="0">
                        <a:solidFill>
                          <a:srgbClr val="40404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259632" y="4610100"/>
            <a:ext cx="6312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/>
              <a:t>* En este total, no se incluye el indicador ODS</a:t>
            </a:r>
            <a:r>
              <a:rPr lang="es-CO" sz="1200" dirty="0"/>
              <a:t> </a:t>
            </a:r>
            <a:r>
              <a:rPr lang="es-CO" sz="1200" dirty="0" smtClean="0"/>
              <a:t>el cual es producido por el Municipio.  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317611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53"/>
          <p:cNvSpPr txBox="1">
            <a:spLocks/>
          </p:cNvSpPr>
          <p:nvPr/>
        </p:nvSpPr>
        <p:spPr>
          <a:xfrm>
            <a:off x="2928504" y="1954636"/>
            <a:ext cx="5687292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3600" b="1" dirty="0" smtClean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COMPROMISOS</a:t>
            </a:r>
          </a:p>
        </p:txBody>
      </p:sp>
    </p:spTree>
    <p:extLst>
      <p:ext uri="{BB962C8B-B14F-4D97-AF65-F5344CB8AC3E}">
        <p14:creationId xmlns:p14="http://schemas.microsoft.com/office/powerpoint/2010/main" val="29386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98"/>
          <p:cNvSpPr txBox="1"/>
          <p:nvPr/>
        </p:nvSpPr>
        <p:spPr>
          <a:xfrm>
            <a:off x="544860" y="741979"/>
            <a:ext cx="619009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ES" sz="2000" b="1" dirty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Compromisos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39552" y="3100189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es-CO" sz="1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Institucionalización y aprobación del plan de acción. </a:t>
            </a:r>
            <a:r>
              <a:rPr lang="es-CO" sz="14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 2019 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es-CO" sz="1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Institucionalización y establecimiento de protocolos para medición sistemática de la LBI. </a:t>
            </a:r>
            <a:r>
              <a:rPr lang="es-CO" sz="14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 2019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es-CO" sz="1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 de los lineamientos y recursos para la implementación de las acciones concertadas en el plan de </a:t>
            </a:r>
            <a:r>
              <a:rPr lang="es-CO" sz="1400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acción. </a:t>
            </a:r>
            <a:r>
              <a:rPr lang="es-CO" sz="14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 </a:t>
            </a:r>
            <a:r>
              <a:rPr lang="es-CO" sz="14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es-CO" sz="1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Realizar el respectivo seguimiento a la implementación del plan de acción y reportarlo al DANE. </a:t>
            </a:r>
            <a:r>
              <a:rPr lang="es-CO" sz="14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Trimestral</a:t>
            </a:r>
            <a:endParaRPr lang="es-CO" sz="14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40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10620" y="2765827"/>
            <a:ext cx="36320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parte de los municipios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1608832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es-CO" sz="1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Enviar el documento con los resultados consolidados del plan de fortalecimiento de las capacidades estadísticas Municipales. </a:t>
            </a:r>
            <a:r>
              <a:rPr lang="es-CO" sz="14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Febrero 2019</a:t>
            </a:r>
            <a:endParaRPr lang="es-CO" sz="14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charset="0"/>
              <a:buChar char="•"/>
            </a:pPr>
            <a:r>
              <a:rPr lang="es-CO" sz="1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Realizar el respectivo seguimiento a la implementación de los planes de acción concertados. </a:t>
            </a:r>
            <a:r>
              <a:rPr lang="es-CO" sz="14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Trimestral</a:t>
            </a:r>
            <a:endParaRPr lang="es-CO" sz="14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10620" y="1319193"/>
            <a:ext cx="36320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parte del DANE</a:t>
            </a:r>
          </a:p>
        </p:txBody>
      </p:sp>
    </p:spTree>
    <p:extLst>
      <p:ext uri="{BB962C8B-B14F-4D97-AF65-F5344CB8AC3E}">
        <p14:creationId xmlns:p14="http://schemas.microsoft.com/office/powerpoint/2010/main" val="165827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53"/>
          <p:cNvSpPr txBox="1">
            <a:spLocks/>
          </p:cNvSpPr>
          <p:nvPr/>
        </p:nvSpPr>
        <p:spPr>
          <a:xfrm>
            <a:off x="2928504" y="1954636"/>
            <a:ext cx="5687292" cy="112402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3600" b="1" dirty="0" smtClean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DOCUMENTACIÓN ENTREGADA</a:t>
            </a:r>
          </a:p>
        </p:txBody>
      </p:sp>
    </p:spTree>
    <p:extLst>
      <p:ext uri="{BB962C8B-B14F-4D97-AF65-F5344CB8AC3E}">
        <p14:creationId xmlns:p14="http://schemas.microsoft.com/office/powerpoint/2010/main" val="351598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862432"/>
            <a:ext cx="9144000" cy="4320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object 898"/>
          <p:cNvSpPr txBox="1"/>
          <p:nvPr/>
        </p:nvSpPr>
        <p:spPr>
          <a:xfrm>
            <a:off x="630584" y="529254"/>
            <a:ext cx="775776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lang="es-ES" sz="2000" b="1" dirty="0">
                <a:solidFill>
                  <a:srgbClr val="B6004B"/>
                </a:solidFill>
                <a:latin typeface="Arial"/>
                <a:cs typeface="Arial"/>
              </a:rPr>
              <a:t>Documentación entregada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86408" y="844823"/>
            <a:ext cx="8187691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indent="-285750" algn="just">
              <a:buFont typeface="Arial" charset="0"/>
              <a:buChar char="•"/>
            </a:pP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Oferta</a:t>
            </a:r>
          </a:p>
          <a:p>
            <a:pPr marL="986400" lvl="3" indent="-285750" algn="just">
              <a:buFont typeface="Courier New" panose="02070309020205020404" pitchFamily="49" charset="0"/>
              <a:buChar char="o"/>
            </a:pP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Indicadores: 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Bases </a:t>
            </a: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en Excel de los indicadores de oferta, reportados y caracterizados por el municipio 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Fichas técnicas en PDF de los indicadores de la oferta y soportes</a:t>
            </a:r>
          </a:p>
          <a:p>
            <a:pPr marL="986400" lvl="3" indent="-285750" algn="just">
              <a:buFont typeface="Courier New" panose="02070309020205020404" pitchFamily="49" charset="0"/>
              <a:buChar char="o"/>
            </a:pP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Registros Administrativos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Base </a:t>
            </a: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en Excel de los </a:t>
            </a: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registros administrativos reportados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endParaRPr lang="es-CO" sz="1050" b="1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72000" indent="-285750" algn="just">
              <a:buFont typeface="Arial" charset="0"/>
              <a:buChar char="•"/>
            </a:pP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Demanda</a:t>
            </a:r>
          </a:p>
          <a:p>
            <a:pPr marL="986400" lvl="3" indent="-285750" algn="just">
              <a:buFont typeface="Courier New" panose="02070309020205020404" pitchFamily="49" charset="0"/>
              <a:buChar char="o"/>
            </a:pP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Base </a:t>
            </a: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de indicadores demandados por las entidades del orden nacional, con las razones de no producción reportadas por el municipio</a:t>
            </a:r>
          </a:p>
          <a:p>
            <a:pPr marL="72000" indent="-285750" algn="just">
              <a:buFont typeface="Arial" charset="0"/>
              <a:buChar char="•"/>
            </a:pPr>
            <a:endParaRPr lang="es-CO" sz="1050" b="1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72000" indent="-285750" algn="just">
              <a:buFont typeface="Arial" charset="0"/>
              <a:buChar char="•"/>
            </a:pP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Capacidades Estadísticas</a:t>
            </a:r>
          </a:p>
          <a:p>
            <a:pPr marL="986400" lvl="3" indent="-285750" algn="just">
              <a:buFont typeface="Courier New" panose="02070309020205020404" pitchFamily="49" charset="0"/>
              <a:buChar char="o"/>
            </a:pP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Base </a:t>
            </a: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digitalizada de las respuestas suministradas en el instrumento de diagnóstico de las capacidades estadísticas, validado por el Municipio</a:t>
            </a:r>
          </a:p>
          <a:p>
            <a:pPr marL="72000" indent="-285750" algn="just">
              <a:buFont typeface="Arial" charset="0"/>
              <a:buChar char="•"/>
            </a:pPr>
            <a:endParaRPr lang="es-CO" sz="1050" b="1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72000" indent="-285750" algn="just">
              <a:buFont typeface="Arial" charset="0"/>
              <a:buChar char="•"/>
            </a:pP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Línea Base de Indicadores organizada </a:t>
            </a:r>
            <a:r>
              <a:rPr lang="es-CO" sz="1050" b="1" dirty="0">
                <a:solidFill>
                  <a:srgbClr val="404040"/>
                </a:solidFill>
                <a:latin typeface="Arial"/>
                <a:cs typeface="Arial"/>
              </a:rPr>
              <a:t>por temas y clasificada de acuerdo a  la jerarquía de los indicadores</a:t>
            </a:r>
            <a:endParaRPr lang="es-CO" sz="1050" b="1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986400" lvl="2" indent="-285750" algn="just">
              <a:buFont typeface="Courier New" panose="02070309020205020404" pitchFamily="49" charset="0"/>
              <a:buChar char="o"/>
            </a:pPr>
            <a:r>
              <a:rPr lang="es-CO" sz="1050" dirty="0" smtClean="0">
                <a:solidFill>
                  <a:srgbClr val="404040"/>
                </a:solidFill>
                <a:latin typeface="Arial"/>
                <a:cs typeface="Arial"/>
              </a:rPr>
              <a:t>Matriz en Excel con la LBI consolidada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Indicadores estratégicos producidos por el municipio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Indicadores de la demanda nacional que no son producidos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Indicadores del AMCO</a:t>
            </a:r>
          </a:p>
          <a:p>
            <a:pPr marL="1443600" lvl="5" indent="-285750" algn="just">
              <a:buFont typeface="Wingdings" panose="05000000000000000000" pitchFamily="2" charset="2"/>
              <a:buChar char="ü"/>
            </a:pPr>
            <a:r>
              <a:rPr lang="es-CO" sz="1050" dirty="0">
                <a:solidFill>
                  <a:srgbClr val="404040"/>
                </a:solidFill>
                <a:latin typeface="Arial"/>
                <a:cs typeface="Arial"/>
              </a:rPr>
              <a:t>Indicadores de gestión producidos por el municipio</a:t>
            </a:r>
          </a:p>
          <a:p>
            <a:pPr marL="72000" indent="-285750" algn="just">
              <a:buFont typeface="Arial" charset="0"/>
              <a:buChar char="•"/>
            </a:pPr>
            <a:endParaRPr lang="es-CO" sz="1050" b="1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72000" indent="-285750" algn="just">
              <a:buFont typeface="Arial" charset="0"/>
              <a:buChar char="•"/>
            </a:pP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Plan </a:t>
            </a:r>
            <a:r>
              <a:rPr lang="es-CO" sz="1050" b="1" dirty="0">
                <a:solidFill>
                  <a:srgbClr val="404040"/>
                </a:solidFill>
                <a:latin typeface="Arial"/>
                <a:cs typeface="Arial"/>
              </a:rPr>
              <a:t>de acción </a:t>
            </a: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propuesto </a:t>
            </a:r>
          </a:p>
          <a:p>
            <a:pPr marL="72000" indent="-285750" algn="just">
              <a:buFont typeface="Arial" charset="0"/>
              <a:buChar char="•"/>
            </a:pP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Formato de seguimiento</a:t>
            </a:r>
          </a:p>
          <a:p>
            <a:pPr marL="72000" indent="-285750" algn="just">
              <a:buFont typeface="Arial" charset="0"/>
              <a:buChar char="•"/>
            </a:pP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Presentación en </a:t>
            </a:r>
            <a:r>
              <a:rPr lang="es-CO" sz="1050" b="1" dirty="0" err="1" smtClean="0">
                <a:solidFill>
                  <a:srgbClr val="404040"/>
                </a:solidFill>
                <a:latin typeface="Arial"/>
                <a:cs typeface="Arial"/>
              </a:rPr>
              <a:t>Power</a:t>
            </a:r>
            <a:r>
              <a:rPr lang="es-CO" sz="1050" b="1" dirty="0" smtClean="0">
                <a:solidFill>
                  <a:srgbClr val="404040"/>
                </a:solidFill>
                <a:latin typeface="Arial"/>
                <a:cs typeface="Arial"/>
              </a:rPr>
              <a:t> Point de resultados consolidados.</a:t>
            </a:r>
            <a:endParaRPr lang="es-CO" sz="1050" b="1" dirty="0">
              <a:solidFill>
                <a:srgbClr val="40404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728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293091"/>
            <a:ext cx="9144000" cy="2984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object 898"/>
          <p:cNvSpPr txBox="1"/>
          <p:nvPr/>
        </p:nvSpPr>
        <p:spPr>
          <a:xfrm>
            <a:off x="630585" y="789604"/>
            <a:ext cx="619009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ES" sz="2000" b="1" dirty="0">
                <a:solidFill>
                  <a:srgbClr val="B6004B"/>
                </a:solidFill>
                <a:latin typeface="Arial"/>
                <a:cs typeface="Arial"/>
              </a:rPr>
              <a:t>Objetivo de la reunión</a:t>
            </a:r>
          </a:p>
        </p:txBody>
      </p:sp>
      <p:sp>
        <p:nvSpPr>
          <p:cNvPr id="8" name="Rectángulo 7"/>
          <p:cNvSpPr/>
          <p:nvPr/>
        </p:nvSpPr>
        <p:spPr>
          <a:xfrm>
            <a:off x="565124" y="1848126"/>
            <a:ext cx="8070875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62230" algn="just" defTabSz="914400">
              <a:lnSpc>
                <a:spcPct val="110000"/>
              </a:lnSpc>
              <a:tabLst>
                <a:tab pos="748030" algn="l"/>
                <a:tab pos="1400810" algn="l"/>
                <a:tab pos="1989455" algn="l"/>
                <a:tab pos="2854960" algn="l"/>
                <a:tab pos="3393440" algn="l"/>
                <a:tab pos="4714240" algn="l"/>
                <a:tab pos="5149850" algn="l"/>
                <a:tab pos="5986780" algn="l"/>
                <a:tab pos="6576695" algn="l"/>
                <a:tab pos="7167245" algn="l"/>
              </a:tabLst>
              <a:defRPr/>
            </a:pPr>
            <a:r>
              <a:rPr lang="es-CO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Socializar los resultados consolidados obtenidos durante la implementación del Programa de Fortalecimiento de la Capacidad Estadística Territorial en el municipio de </a:t>
            </a:r>
            <a:r>
              <a:rPr lang="es-CO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Dosquebradas </a:t>
            </a:r>
            <a:r>
              <a:rPr lang="es-CO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y </a:t>
            </a:r>
            <a:r>
              <a:rPr lang="es-CO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establecer las acciones a seguir para iniciar los procesos de institucionalización, aprobación e implementación de </a:t>
            </a:r>
            <a:r>
              <a:rPr lang="es-CO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la Línea Base de Indicadores y las </a:t>
            </a:r>
            <a:r>
              <a:rPr lang="es-CO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acciones concertadas en los planes de acción para su respectivo seguimiento</a:t>
            </a:r>
            <a:r>
              <a:rPr lang="es-CO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.</a:t>
            </a:r>
            <a:endParaRPr lang="es-CO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979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53"/>
          <p:cNvSpPr txBox="1">
            <a:spLocks/>
          </p:cNvSpPr>
          <p:nvPr/>
        </p:nvSpPr>
        <p:spPr>
          <a:xfrm>
            <a:off x="1409701" y="1027645"/>
            <a:ext cx="7236522" cy="34964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25"/>
              </a:spcBef>
              <a:buNone/>
            </a:pPr>
            <a:r>
              <a:rPr lang="es-CO" sz="2800" b="1" dirty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DEL PROGRAMA DE FORTALECIMIENTO DE LA CAPACIDAD ESTADÍSTICA TERRITORIAL</a:t>
            </a:r>
          </a:p>
          <a:p>
            <a:pPr marL="0" indent="0" algn="r">
              <a:spcBef>
                <a:spcPts val="125"/>
              </a:spcBef>
              <a:buFont typeface="Arial"/>
              <a:buNone/>
            </a:pPr>
            <a:endParaRPr lang="es-ES" sz="2800" b="1" dirty="0">
              <a:solidFill>
                <a:srgbClr val="B600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125"/>
              </a:spcBef>
              <a:buNone/>
            </a:pPr>
            <a:r>
              <a: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Alcaldía de </a:t>
            </a:r>
            <a:r>
              <a:rPr lang="es-E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Dosquebradas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125"/>
              </a:spcBef>
              <a:buFont typeface="Arial"/>
              <a:buNone/>
            </a:pP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Diciembre, 2018</a:t>
            </a:r>
          </a:p>
          <a:p>
            <a:pPr marL="0" indent="0">
              <a:spcBef>
                <a:spcPts val="125"/>
              </a:spcBef>
              <a:buFont typeface="Arial"/>
              <a:buNone/>
            </a:pPr>
            <a:endParaRPr lang="es-ES" sz="3600" b="1" dirty="0">
              <a:solidFill>
                <a:srgbClr val="B6004B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946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293091"/>
            <a:ext cx="9144000" cy="3619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898"/>
          <p:cNvSpPr txBox="1"/>
          <p:nvPr/>
        </p:nvSpPr>
        <p:spPr>
          <a:xfrm>
            <a:off x="630585" y="703879"/>
            <a:ext cx="619009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sz="2000" b="1" dirty="0">
                <a:solidFill>
                  <a:srgbClr val="B6004B"/>
                </a:solidFill>
                <a:latin typeface="Arial"/>
                <a:cs typeface="Arial"/>
              </a:rPr>
              <a:t>Actividades desarrolladas durante el proceso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326579" y="1350665"/>
            <a:ext cx="8513836" cy="3442511"/>
            <a:chOff x="107504" y="1131590"/>
            <a:chExt cx="8513836" cy="3442511"/>
          </a:xfrm>
        </p:grpSpPr>
        <p:sp>
          <p:nvSpPr>
            <p:cNvPr id="6" name="13 CuadroTexto"/>
            <p:cNvSpPr txBox="1"/>
            <p:nvPr/>
          </p:nvSpPr>
          <p:spPr>
            <a:xfrm>
              <a:off x="916484" y="1693540"/>
              <a:ext cx="77048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defTabSz="9144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AutoNum type="arabicPeriod"/>
              </a:pPr>
              <a:endParaRPr lang="es-CO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Calibri" pitchFamily="34" charset="0"/>
              </a:endParaRPr>
            </a:p>
            <a:p>
              <a:pPr marL="342900" indent="-342900" defTabSz="9144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AutoNum type="arabicPeriod"/>
              </a:pPr>
              <a:endParaRPr lang="es-CO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Calibri" pitchFamily="34" charset="0"/>
              </a:endParaRPr>
            </a:p>
          </p:txBody>
        </p:sp>
        <p:sp>
          <p:nvSpPr>
            <p:cNvPr id="7" name="7 CuadroTexto"/>
            <p:cNvSpPr txBox="1"/>
            <p:nvPr/>
          </p:nvSpPr>
          <p:spPr>
            <a:xfrm>
              <a:off x="1724574" y="1131590"/>
              <a:ext cx="114343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INSUMOS </a:t>
              </a:r>
            </a:p>
          </p:txBody>
        </p:sp>
        <p:sp>
          <p:nvSpPr>
            <p:cNvPr id="9" name="9 CuadroTexto">
              <a:hlinkClick r:id="rId3" action="ppaction://hlinksldjump"/>
            </p:cNvPr>
            <p:cNvSpPr txBox="1"/>
            <p:nvPr/>
          </p:nvSpPr>
          <p:spPr>
            <a:xfrm>
              <a:off x="4143451" y="1755373"/>
              <a:ext cx="14545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Análisis Cuantitativo </a:t>
              </a:r>
            </a:p>
          </p:txBody>
        </p:sp>
        <p:sp>
          <p:nvSpPr>
            <p:cNvPr id="10" name="10 CuadroTexto"/>
            <p:cNvSpPr txBox="1"/>
            <p:nvPr/>
          </p:nvSpPr>
          <p:spPr>
            <a:xfrm>
              <a:off x="3995936" y="3807645"/>
              <a:ext cx="14545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Análisis Cualitativo</a:t>
              </a:r>
            </a:p>
          </p:txBody>
        </p:sp>
        <p:sp>
          <p:nvSpPr>
            <p:cNvPr id="11" name="11 CuadroTexto"/>
            <p:cNvSpPr txBox="1"/>
            <p:nvPr/>
          </p:nvSpPr>
          <p:spPr>
            <a:xfrm>
              <a:off x="215384" y="1659020"/>
              <a:ext cx="13283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O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Indicadores Estratégicos </a:t>
              </a:r>
            </a:p>
          </p:txBody>
        </p:sp>
        <p:sp>
          <p:nvSpPr>
            <p:cNvPr id="12" name="12 CuadroTexto"/>
            <p:cNvSpPr txBox="1"/>
            <p:nvPr/>
          </p:nvSpPr>
          <p:spPr>
            <a:xfrm>
              <a:off x="246363" y="2068855"/>
              <a:ext cx="13179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O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Registros Administrativos </a:t>
              </a:r>
            </a:p>
          </p:txBody>
        </p:sp>
        <p:sp>
          <p:nvSpPr>
            <p:cNvPr id="13" name="13 CuadroTexto"/>
            <p:cNvSpPr txBox="1"/>
            <p:nvPr/>
          </p:nvSpPr>
          <p:spPr>
            <a:xfrm>
              <a:off x="1564337" y="1642904"/>
              <a:ext cx="185553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900" dirty="0">
                  <a:latin typeface="Arial" panose="020B0604020202020204" pitchFamily="34" charset="0"/>
                  <a:cs typeface="Arial" panose="020B0604020202020204" pitchFamily="34" charset="0"/>
                </a:rPr>
                <a:t>-    </a:t>
              </a:r>
              <a:r>
                <a:rPr lang="es-CO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Producción </a:t>
              </a:r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municipal</a:t>
              </a:r>
              <a:endParaRPr lang="es-CO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  <a:hlinkClick r:id="rId4" action="ppaction://hlinksldjump"/>
              </a:endParaRPr>
            </a:p>
            <a:p>
              <a:pPr marL="171450" indent="-171450">
                <a:buFontTx/>
                <a:buChar char="-"/>
              </a:pPr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Producción Área Metropolitana</a:t>
              </a:r>
              <a:endParaRPr lang="es-CO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  <a:hlinkClick r:id="rId4" action="ppaction://hlinksldjump"/>
              </a:endParaRPr>
            </a:p>
            <a:p>
              <a:pPr marL="171450" indent="-171450">
                <a:buFontTx/>
                <a:buChar char="-"/>
              </a:pPr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Indicadores de demanda del orden nacional</a:t>
              </a:r>
            </a:p>
          </p:txBody>
        </p:sp>
        <p:sp>
          <p:nvSpPr>
            <p:cNvPr id="14" name="15 CuadroTexto">
              <a:hlinkClick r:id="rId5" action="ppaction://hlinksldjump"/>
            </p:cNvPr>
            <p:cNvSpPr txBox="1"/>
            <p:nvPr/>
          </p:nvSpPr>
          <p:spPr>
            <a:xfrm>
              <a:off x="251520" y="3308571"/>
              <a:ext cx="136614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O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Instrumento de caracterización y diagnóstico de   las capacidades estadísticas municipales</a:t>
              </a:r>
            </a:p>
          </p:txBody>
        </p:sp>
        <p:sp>
          <p:nvSpPr>
            <p:cNvPr id="15" name="18 CuadroTexto"/>
            <p:cNvSpPr txBox="1"/>
            <p:nvPr/>
          </p:nvSpPr>
          <p:spPr>
            <a:xfrm>
              <a:off x="1715723" y="3250662"/>
              <a:ext cx="17761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000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Tecnología</a:t>
              </a:r>
            </a:p>
            <a:p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- Procesos</a:t>
              </a:r>
            </a:p>
            <a:p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- Métodos</a:t>
              </a:r>
            </a:p>
            <a:p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- Estándares y Marcos</a:t>
              </a:r>
            </a:p>
            <a:p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- Recursos Humanos</a:t>
              </a:r>
            </a:p>
            <a:p>
              <a:r>
                <a:rPr lang="es-CO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- Configuración e Infraestructura Institucional</a:t>
              </a:r>
            </a:p>
          </p:txBody>
        </p:sp>
        <p:sp>
          <p:nvSpPr>
            <p:cNvPr id="16" name="19 CuadroTexto"/>
            <p:cNvSpPr txBox="1"/>
            <p:nvPr/>
          </p:nvSpPr>
          <p:spPr>
            <a:xfrm>
              <a:off x="3840560" y="1154128"/>
              <a:ext cx="151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7" name="20 CuadroTexto"/>
            <p:cNvSpPr txBox="1"/>
            <p:nvPr/>
          </p:nvSpPr>
          <p:spPr>
            <a:xfrm>
              <a:off x="4022426" y="1134758"/>
              <a:ext cx="151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PROCESO</a:t>
              </a:r>
            </a:p>
          </p:txBody>
        </p:sp>
        <p:sp>
          <p:nvSpPr>
            <p:cNvPr id="18" name="21 CuadroTexto">
              <a:hlinkClick r:id="" action="ppaction://noaction"/>
            </p:cNvPr>
            <p:cNvSpPr txBox="1"/>
            <p:nvPr/>
          </p:nvSpPr>
          <p:spPr>
            <a:xfrm>
              <a:off x="6732240" y="1140539"/>
              <a:ext cx="151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PRODUCTOS</a:t>
              </a:r>
            </a:p>
          </p:txBody>
        </p:sp>
        <p:sp>
          <p:nvSpPr>
            <p:cNvPr id="19" name="23 Abrir llave"/>
            <p:cNvSpPr/>
            <p:nvPr/>
          </p:nvSpPr>
          <p:spPr>
            <a:xfrm>
              <a:off x="107504" y="1659020"/>
              <a:ext cx="216024" cy="802697"/>
            </a:xfrm>
            <a:prstGeom prst="leftBrac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24 Abrir llave"/>
            <p:cNvSpPr/>
            <p:nvPr/>
          </p:nvSpPr>
          <p:spPr>
            <a:xfrm>
              <a:off x="107504" y="3369841"/>
              <a:ext cx="216024" cy="1074790"/>
            </a:xfrm>
            <a:prstGeom prst="leftBrace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25 Abrir llave"/>
            <p:cNvSpPr/>
            <p:nvPr/>
          </p:nvSpPr>
          <p:spPr>
            <a:xfrm>
              <a:off x="1475656" y="1632529"/>
              <a:ext cx="264951" cy="867213"/>
            </a:xfrm>
            <a:prstGeom prst="leftBrac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26 Abrir llave"/>
            <p:cNvSpPr/>
            <p:nvPr/>
          </p:nvSpPr>
          <p:spPr>
            <a:xfrm>
              <a:off x="1555321" y="3236563"/>
              <a:ext cx="264951" cy="1208068"/>
            </a:xfrm>
            <a:prstGeom prst="leftBrac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28 Flecha derecha"/>
            <p:cNvSpPr/>
            <p:nvPr/>
          </p:nvSpPr>
          <p:spPr>
            <a:xfrm>
              <a:off x="2896766" y="1214109"/>
              <a:ext cx="1224136" cy="138500"/>
            </a:xfrm>
            <a:prstGeom prst="rightArrow">
              <a:avLst/>
            </a:prstGeom>
            <a:solidFill>
              <a:srgbClr val="B6004B"/>
            </a:solidFill>
            <a:ln>
              <a:solidFill>
                <a:srgbClr val="B6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29 Flecha derecha"/>
            <p:cNvSpPr/>
            <p:nvPr/>
          </p:nvSpPr>
          <p:spPr>
            <a:xfrm>
              <a:off x="5417046" y="1209788"/>
              <a:ext cx="1224136" cy="138500"/>
            </a:xfrm>
            <a:prstGeom prst="rightArrow">
              <a:avLst/>
            </a:prstGeom>
            <a:solidFill>
              <a:srgbClr val="B6004B"/>
            </a:solidFill>
            <a:ln>
              <a:solidFill>
                <a:srgbClr val="B6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30 Conector recto de flecha"/>
            <p:cNvCxnSpPr/>
            <p:nvPr/>
          </p:nvCxnSpPr>
          <p:spPr>
            <a:xfrm>
              <a:off x="3419872" y="2061581"/>
              <a:ext cx="446915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31 Conector recto de flecha"/>
            <p:cNvCxnSpPr/>
            <p:nvPr/>
          </p:nvCxnSpPr>
          <p:spPr>
            <a:xfrm>
              <a:off x="3275856" y="3698327"/>
              <a:ext cx="549111" cy="1561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7" name="32 Abrir llave"/>
            <p:cNvSpPr/>
            <p:nvPr/>
          </p:nvSpPr>
          <p:spPr>
            <a:xfrm>
              <a:off x="5958062" y="1917390"/>
              <a:ext cx="491455" cy="2598576"/>
            </a:xfrm>
            <a:prstGeom prst="leftBrace">
              <a:avLst/>
            </a:prstGeom>
            <a:ln w="28575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33 CuadroTexto"/>
            <p:cNvSpPr txBox="1"/>
            <p:nvPr/>
          </p:nvSpPr>
          <p:spPr>
            <a:xfrm>
              <a:off x="6330156" y="2087435"/>
              <a:ext cx="225273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s-CO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Diagnóstico </a:t>
              </a:r>
              <a:r>
                <a:rPr lang="es-CO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de la capacidad Estadística Territorial ajustado y validado por el Municipio</a:t>
              </a:r>
              <a:endParaRPr lang="es-CO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29" name="34 CuadroTexto">
              <a:hlinkClick r:id="" action="ppaction://noaction"/>
            </p:cNvPr>
            <p:cNvSpPr txBox="1"/>
            <p:nvPr/>
          </p:nvSpPr>
          <p:spPr>
            <a:xfrm>
              <a:off x="6349999" y="3058402"/>
              <a:ext cx="2252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s-CO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Plan </a:t>
              </a:r>
              <a:r>
                <a:rPr lang="es-CO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de acción Municipal ajustado y validado por el Municipio</a:t>
              </a:r>
            </a:p>
          </p:txBody>
        </p:sp>
        <p:sp>
          <p:nvSpPr>
            <p:cNvPr id="30" name="35 CuadroTexto"/>
            <p:cNvSpPr txBox="1"/>
            <p:nvPr/>
          </p:nvSpPr>
          <p:spPr>
            <a:xfrm>
              <a:off x="6350000" y="3848730"/>
              <a:ext cx="22527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s-CO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Línea </a:t>
              </a:r>
              <a:r>
                <a:rPr lang="es-CO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/>
                  <a:cs typeface="Arial"/>
                </a:rPr>
                <a:t>Base de indicadores  municipal y metropolitana</a:t>
              </a:r>
            </a:p>
          </p:txBody>
        </p:sp>
        <p:pic>
          <p:nvPicPr>
            <p:cNvPr id="32" name="Picture 2" descr="C:\Users\mjbarraganc\Pictures\Para presentaciones\puzzle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9022" y="2328175"/>
              <a:ext cx="1551090" cy="15510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8954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98"/>
          <p:cNvSpPr txBox="1"/>
          <p:nvPr/>
        </p:nvSpPr>
        <p:spPr>
          <a:xfrm>
            <a:off x="630585" y="646729"/>
            <a:ext cx="619009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sz="2000" b="1" dirty="0" smtClean="0">
                <a:solidFill>
                  <a:srgbClr val="B6004B"/>
                </a:solidFill>
                <a:latin typeface="Arial"/>
                <a:cs typeface="Arial"/>
              </a:rPr>
              <a:t>Insumos</a:t>
            </a:r>
            <a:endParaRPr lang="es-CO" sz="2000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aphicFrame>
        <p:nvGraphicFramePr>
          <p:cNvPr id="31" name="3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66587"/>
              </p:ext>
            </p:extLst>
          </p:nvPr>
        </p:nvGraphicFramePr>
        <p:xfrm>
          <a:off x="5148065" y="2548508"/>
          <a:ext cx="3456383" cy="193110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646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32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84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379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Indicadores definidos por los demandantes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Indicadores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774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 - DSCN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576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MESA TERRITORIAL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ODS (DANE- DNP)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4016">
                <a:tc vMerge="1">
                  <a:txBody>
                    <a:bodyPr/>
                    <a:lstStyle/>
                    <a:p>
                      <a:pPr algn="ctr" fontAlgn="ctr"/>
                      <a:endParaRPr lang="es-CO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DNP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115">
                <a:tc vMerge="1">
                  <a:txBody>
                    <a:bodyPr/>
                    <a:lstStyle/>
                    <a:p>
                      <a:pPr algn="ctr" fontAlgn="ctr"/>
                      <a:endParaRPr lang="es-CO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 SALUD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algn="ctr" fontAlgn="ctr"/>
                      <a:endParaRPr lang="es-CO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 AMBIENTE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7740">
                <a:tc vMerge="1">
                  <a:txBody>
                    <a:bodyPr/>
                    <a:lstStyle/>
                    <a:p>
                      <a:pPr algn="ctr" fontAlgn="ctr"/>
                      <a:endParaRPr lang="es-CO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CO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solidFill>
                      <a:srgbClr val="C000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33" name="3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318918"/>
              </p:ext>
            </p:extLst>
          </p:nvPr>
        </p:nvGraphicFramePr>
        <p:xfrm>
          <a:off x="5369583" y="1088607"/>
          <a:ext cx="2946833" cy="913171"/>
        </p:xfrm>
        <a:graphic>
          <a:graphicData uri="http://schemas.openxmlformats.org/drawingml/2006/table">
            <a:tbl>
              <a:tblPr/>
              <a:tblGrid>
                <a:gridCol w="16438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29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2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Información reportada</a:t>
                      </a:r>
                      <a:r>
                        <a:rPr lang="es-CO" sz="11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por el municipio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2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2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REGISTROS</a:t>
                      </a:r>
                      <a:r>
                        <a:rPr lang="es-CO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ADMINISTRATIVOS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5" name="34 CuadroTexto"/>
          <p:cNvSpPr txBox="1"/>
          <p:nvPr/>
        </p:nvSpPr>
        <p:spPr>
          <a:xfrm>
            <a:off x="357663" y="1207572"/>
            <a:ext cx="4509611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Actores participantes:</a:t>
            </a:r>
          </a:p>
          <a:p>
            <a:endParaRPr lang="es-CO" sz="130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Alcaldía de Dosquebradas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Asesoría Jurídica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Gestión del Riesgo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Instituto de Desarrollo Municipal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Cultura, Recreación y Deporte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Desarrollo Agropecuario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Desarrollo Económico y Competitividad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Desarrollo Social y Político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Educación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Gobierno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</a:t>
            </a:r>
            <a:r>
              <a:rPr lang="pt-BR" sz="1300" dirty="0">
                <a:solidFill>
                  <a:srgbClr val="404040"/>
                </a:solidFill>
                <a:latin typeface="Arial"/>
                <a:cs typeface="Arial"/>
              </a:rPr>
              <a:t>de Obras Públicas e Infraestrutura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</a:t>
            </a:r>
            <a:r>
              <a:rPr lang="pt-BR" sz="1300" dirty="0">
                <a:solidFill>
                  <a:srgbClr val="404040"/>
                </a:solidFill>
                <a:latin typeface="Arial"/>
                <a:cs typeface="Arial"/>
              </a:rPr>
              <a:t>de </a:t>
            </a:r>
            <a:r>
              <a:rPr lang="pt-BR" sz="1300" dirty="0" err="1">
                <a:solidFill>
                  <a:srgbClr val="404040"/>
                </a:solidFill>
                <a:latin typeface="Arial"/>
                <a:cs typeface="Arial"/>
              </a:rPr>
              <a:t>Planeación</a:t>
            </a:r>
            <a:endParaRPr lang="pt-BR" sz="130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Salud y Seguridad Social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Secretaría de Tránsito y Movilidad</a:t>
            </a:r>
          </a:p>
          <a:p>
            <a:pPr marL="285750" indent="-285750">
              <a:buFont typeface="Arial" charset="0"/>
              <a:buChar char="•"/>
            </a:pPr>
            <a:r>
              <a:rPr lang="es-CO" sz="1300" dirty="0" err="1">
                <a:solidFill>
                  <a:srgbClr val="404040"/>
                </a:solidFill>
                <a:latin typeface="Arial"/>
                <a:cs typeface="Arial"/>
              </a:rPr>
              <a:t>Serviciudad</a:t>
            </a:r>
            <a:r>
              <a:rPr lang="es-CO" sz="13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s-CO" sz="1300" dirty="0" err="1">
                <a:solidFill>
                  <a:srgbClr val="404040"/>
                </a:solidFill>
                <a:latin typeface="Arial"/>
                <a:cs typeface="Arial"/>
              </a:rPr>
              <a:t>EPS</a:t>
            </a:r>
            <a:endParaRPr lang="es-CO" sz="1300" dirty="0">
              <a:solidFill>
                <a:srgbClr val="40404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53"/>
          <p:cNvSpPr txBox="1">
            <a:spLocks/>
          </p:cNvSpPr>
          <p:nvPr/>
        </p:nvSpPr>
        <p:spPr>
          <a:xfrm>
            <a:off x="2928504" y="1954636"/>
            <a:ext cx="5687292" cy="112402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25"/>
              </a:spcBef>
              <a:buFont typeface="Arial"/>
              <a:buNone/>
            </a:pPr>
            <a:r>
              <a:rPr lang="es-ES" sz="3600" b="1" dirty="0" smtClean="0">
                <a:solidFill>
                  <a:srgbClr val="B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GENERALIDADES DEL DIAGNÓSTICO</a:t>
            </a:r>
          </a:p>
        </p:txBody>
      </p:sp>
    </p:spTree>
    <p:extLst>
      <p:ext uri="{BB962C8B-B14F-4D97-AF65-F5344CB8AC3E}">
        <p14:creationId xmlns:p14="http://schemas.microsoft.com/office/powerpoint/2010/main" val="368728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293090"/>
            <a:ext cx="9144000" cy="32027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object 898"/>
          <p:cNvSpPr txBox="1"/>
          <p:nvPr/>
        </p:nvSpPr>
        <p:spPr>
          <a:xfrm>
            <a:off x="611535" y="684829"/>
            <a:ext cx="619009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sz="2000" b="1" dirty="0">
                <a:solidFill>
                  <a:srgbClr val="B6004B"/>
                </a:solidFill>
                <a:latin typeface="Arial"/>
                <a:cs typeface="Arial"/>
              </a:rPr>
              <a:t>Componentes del </a:t>
            </a:r>
            <a:r>
              <a:rPr lang="es-CO" sz="2000" b="1" dirty="0" smtClean="0">
                <a:solidFill>
                  <a:srgbClr val="B6004B"/>
                </a:solidFill>
                <a:latin typeface="Arial"/>
                <a:cs typeface="Arial"/>
              </a:rPr>
              <a:t>diagnóstico</a:t>
            </a:r>
            <a:endParaRPr lang="es-CO" sz="2000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352475" y="1517796"/>
            <a:ext cx="8895853" cy="2845309"/>
            <a:chOff x="428675" y="1042637"/>
            <a:chExt cx="8895853" cy="3787108"/>
          </a:xfrm>
        </p:grpSpPr>
        <p:sp>
          <p:nvSpPr>
            <p:cNvPr id="34" name="33 CuadroTexto"/>
            <p:cNvSpPr txBox="1"/>
            <p:nvPr/>
          </p:nvSpPr>
          <p:spPr>
            <a:xfrm>
              <a:off x="428675" y="3141675"/>
              <a:ext cx="2584246" cy="1187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Validez de Contenido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Coherencia Interna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Coherencia Externa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endParaRPr lang="es-CO" sz="1300" dirty="0">
                <a:solidFill>
                  <a:srgbClr val="404040"/>
                </a:solidFill>
                <a:latin typeface="Arial"/>
                <a:cs typeface="Arial"/>
              </a:endParaRPr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3128116" y="2981692"/>
              <a:ext cx="2786909" cy="1720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Indicadores de Oferta Municipal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Registros administrativos Municipales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Indicadores de la Demanda Nacional y Metropolitana</a:t>
              </a: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6228184" y="2842939"/>
              <a:ext cx="3096344" cy="19868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Procesos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Métodos Estadísticos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Recursos Humanos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Tecnología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Configuración e Infraestructura Institucional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O" sz="1300" dirty="0">
                  <a:solidFill>
                    <a:srgbClr val="404040"/>
                  </a:solidFill>
                  <a:latin typeface="Arial"/>
                  <a:cs typeface="Arial"/>
                </a:rPr>
                <a:t>Estándares y Marcos</a:t>
              </a:r>
            </a:p>
          </p:txBody>
        </p:sp>
        <p:cxnSp>
          <p:nvCxnSpPr>
            <p:cNvPr id="37" name="36 Conector recto"/>
            <p:cNvCxnSpPr/>
            <p:nvPr/>
          </p:nvCxnSpPr>
          <p:spPr>
            <a:xfrm>
              <a:off x="2987824" y="2167284"/>
              <a:ext cx="0" cy="253712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37 Conector recto"/>
            <p:cNvCxnSpPr/>
            <p:nvPr/>
          </p:nvCxnSpPr>
          <p:spPr>
            <a:xfrm>
              <a:off x="6084168" y="2237928"/>
              <a:ext cx="0" cy="253712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38 CuadroTexto"/>
            <p:cNvSpPr txBox="1"/>
            <p:nvPr/>
          </p:nvSpPr>
          <p:spPr>
            <a:xfrm>
              <a:off x="428675" y="2058984"/>
              <a:ext cx="1872208" cy="7783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rgbClr val="404040"/>
                  </a:solidFill>
                  <a:latin typeface="Arial"/>
                  <a:cs typeface="Arial"/>
                </a:rPr>
                <a:t>Documentación de indicadores</a:t>
              </a:r>
            </a:p>
          </p:txBody>
        </p:sp>
        <p:sp>
          <p:nvSpPr>
            <p:cNvPr id="40" name="39 CuadroTexto"/>
            <p:cNvSpPr txBox="1"/>
            <p:nvPr/>
          </p:nvSpPr>
          <p:spPr>
            <a:xfrm>
              <a:off x="3635896" y="2003850"/>
              <a:ext cx="1872208" cy="7783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rgbClr val="404040"/>
                  </a:solidFill>
                  <a:latin typeface="Arial"/>
                  <a:cs typeface="Arial"/>
                </a:rPr>
                <a:t>Cruce de Oferta y Demanda</a:t>
              </a:r>
            </a:p>
          </p:txBody>
        </p:sp>
        <p:sp>
          <p:nvSpPr>
            <p:cNvPr id="41" name="40 CuadroTexto"/>
            <p:cNvSpPr txBox="1"/>
            <p:nvPr/>
          </p:nvSpPr>
          <p:spPr>
            <a:xfrm>
              <a:off x="6482613" y="1992981"/>
              <a:ext cx="1872208" cy="7783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rgbClr val="404040"/>
                  </a:solidFill>
                  <a:latin typeface="Arial"/>
                  <a:cs typeface="Arial"/>
                </a:rPr>
                <a:t>Capacidades estadísticas</a:t>
              </a:r>
            </a:p>
          </p:txBody>
        </p:sp>
        <p:sp>
          <p:nvSpPr>
            <p:cNvPr id="42" name="41 Elipse"/>
            <p:cNvSpPr/>
            <p:nvPr/>
          </p:nvSpPr>
          <p:spPr>
            <a:xfrm>
              <a:off x="997608" y="1042637"/>
              <a:ext cx="591224" cy="715382"/>
            </a:xfrm>
            <a:prstGeom prst="ellipse">
              <a:avLst/>
            </a:prstGeom>
            <a:ln w="3175">
              <a:solidFill>
                <a:srgbClr val="C0004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sz="2000" b="1" dirty="0">
                  <a:solidFill>
                    <a:srgbClr val="404040"/>
                  </a:solidFill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43" name="42 Elipse"/>
            <p:cNvSpPr/>
            <p:nvPr/>
          </p:nvSpPr>
          <p:spPr>
            <a:xfrm>
              <a:off x="4236528" y="1042637"/>
              <a:ext cx="591224" cy="715382"/>
            </a:xfrm>
            <a:prstGeom prst="ellipse">
              <a:avLst/>
            </a:prstGeom>
            <a:ln w="3175">
              <a:solidFill>
                <a:srgbClr val="C0004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sz="2000" b="1" dirty="0">
                  <a:solidFill>
                    <a:srgbClr val="404040"/>
                  </a:solidFill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44" name="43 Elipse"/>
            <p:cNvSpPr/>
            <p:nvPr/>
          </p:nvSpPr>
          <p:spPr>
            <a:xfrm>
              <a:off x="7149128" y="1042637"/>
              <a:ext cx="591224" cy="715382"/>
            </a:xfrm>
            <a:prstGeom prst="ellipse">
              <a:avLst/>
            </a:prstGeom>
            <a:ln w="3175">
              <a:solidFill>
                <a:srgbClr val="C0004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sz="2000" b="1" dirty="0">
                  <a:solidFill>
                    <a:srgbClr val="404040"/>
                  </a:solidFill>
                  <a:latin typeface="Arial"/>
                  <a:cs typeface="Arial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098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74433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A. Documentación </a:t>
            </a:r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de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Indicadores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graphicFrame>
        <p:nvGraphicFramePr>
          <p:cNvPr id="4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8098377"/>
              </p:ext>
            </p:extLst>
          </p:nvPr>
        </p:nvGraphicFramePr>
        <p:xfrm>
          <a:off x="480060" y="1386840"/>
          <a:ext cx="8168640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857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D14CD84-7D3F-9D47-89DD-5D218B645BAF}"/>
              </a:ext>
            </a:extLst>
          </p:cNvPr>
          <p:cNvSpPr txBox="1"/>
          <p:nvPr/>
        </p:nvSpPr>
        <p:spPr>
          <a:xfrm>
            <a:off x="658790" y="687182"/>
            <a:ext cx="59515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s-CO" b="1" dirty="0">
                <a:solidFill>
                  <a:srgbClr val="B6004B"/>
                </a:solidFill>
                <a:latin typeface="Arial"/>
                <a:cs typeface="Arial"/>
              </a:rPr>
              <a:t>B. Cruce de Oferta y </a:t>
            </a:r>
            <a:r>
              <a:rPr lang="es-CO" b="1" dirty="0" smtClean="0">
                <a:solidFill>
                  <a:srgbClr val="B6004B"/>
                </a:solidFill>
                <a:latin typeface="Arial"/>
                <a:cs typeface="Arial"/>
              </a:rPr>
              <a:t>Demanda</a:t>
            </a:r>
            <a:endParaRPr lang="es-CO" b="1" dirty="0">
              <a:solidFill>
                <a:srgbClr val="B6004B"/>
              </a:solidFill>
              <a:latin typeface="Arial"/>
              <a:cs typeface="Arial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476124" y="1279798"/>
            <a:ext cx="241129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Cruce de los indicadores de oferta del Municipio con la demanda nacional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155453"/>
              </p:ext>
            </p:extLst>
          </p:nvPr>
        </p:nvGraphicFramePr>
        <p:xfrm>
          <a:off x="4572000" y="1938534"/>
          <a:ext cx="4132305" cy="2592290"/>
        </p:xfrm>
        <a:graphic>
          <a:graphicData uri="http://schemas.openxmlformats.org/drawingml/2006/table">
            <a:tbl>
              <a:tblPr/>
              <a:tblGrid>
                <a:gridCol w="12233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96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9658"/>
                <a:gridCol w="969658"/>
              </a:tblGrid>
              <a:tr h="6821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del Cruce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ODS</a:t>
                      </a:r>
                      <a:endParaRPr lang="es-CO" sz="11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Cuentas Nacionales</a:t>
                      </a:r>
                      <a:endParaRPr lang="es-CO" sz="11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Otro – </a:t>
                      </a:r>
                    </a:p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Mesa Territorial</a:t>
                      </a:r>
                      <a:endParaRPr lang="es-CO" sz="11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28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Cruce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Cruce parcial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 cruce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es-CO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es-CO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s-CO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3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Vacío </a:t>
                      </a:r>
                      <a:r>
                        <a:rPr lang="es-CO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Indicador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3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  <a:endParaRPr lang="es-CO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</a:t>
                      </a:r>
                      <a:endParaRPr lang="es-CO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es-CO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es-CO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796689"/>
              </p:ext>
            </p:extLst>
          </p:nvPr>
        </p:nvGraphicFramePr>
        <p:xfrm>
          <a:off x="654999" y="1987803"/>
          <a:ext cx="3168352" cy="2182981"/>
        </p:xfrm>
        <a:graphic>
          <a:graphicData uri="http://schemas.openxmlformats.org/drawingml/2006/table">
            <a:tbl>
              <a:tblPr/>
              <a:tblGrid>
                <a:gridCol w="11584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98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21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del Cruce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 indicadores de la demanda reportados con producción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0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28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Cruce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Cruce parcial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s-CO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 cruce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r>
                        <a:rPr lang="es-CO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  <a:endParaRPr lang="es-CO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3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  <a:endParaRPr lang="es-CO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es-CO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7 Rectángulo"/>
          <p:cNvSpPr/>
          <p:nvPr/>
        </p:nvSpPr>
        <p:spPr>
          <a:xfrm>
            <a:off x="366967" y="1327423"/>
            <a:ext cx="36320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300" b="1" dirty="0">
                <a:solidFill>
                  <a:srgbClr val="404040"/>
                </a:solidFill>
                <a:latin typeface="Arial"/>
                <a:cs typeface="Arial"/>
              </a:rPr>
              <a:t>Verificación de los indicadores que el municipio reportó producir para atender la demanda nacional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37157" y="4181450"/>
            <a:ext cx="3061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05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s-CO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17 Indicadores que reportaron </a:t>
            </a:r>
            <a:r>
              <a:rPr lang="es-CO" sz="1050" dirty="0">
                <a:latin typeface="Arial" panose="020B0604020202020204" pitchFamily="34" charset="0"/>
                <a:cs typeface="Arial" panose="020B0604020202020204" pitchFamily="34" charset="0"/>
              </a:rPr>
              <a:t>producir no fueron documentados en el aplicativo.</a:t>
            </a:r>
          </a:p>
        </p:txBody>
      </p:sp>
    </p:spTree>
    <p:extLst>
      <p:ext uri="{BB962C8B-B14F-4D97-AF65-F5344CB8AC3E}">
        <p14:creationId xmlns:p14="http://schemas.microsoft.com/office/powerpoint/2010/main" val="20655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5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8321</TotalTime>
  <Words>2434</Words>
  <Application>Microsoft Office PowerPoint</Application>
  <PresentationFormat>Presentación en pantalla (16:9)</PresentationFormat>
  <Paragraphs>543</Paragraphs>
  <Slides>30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diapositiva</vt:lpstr>
      </vt:variant>
      <vt:variant>
        <vt:i4>30</vt:i4>
      </vt:variant>
    </vt:vector>
  </HeadingPairs>
  <TitlesOfParts>
    <vt:vector size="35" baseType="lpstr">
      <vt:lpstr>4_Tema de Office</vt:lpstr>
      <vt:lpstr>5_Tema de Office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DANE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</dc:title>
  <dc:creator>DANE-DIMPE</dc:creator>
  <cp:lastModifiedBy>Yury Liliana Sanchez Gracia</cp:lastModifiedBy>
  <cp:revision>748</cp:revision>
  <cp:lastPrinted>2018-11-13T01:51:27Z</cp:lastPrinted>
  <dcterms:created xsi:type="dcterms:W3CDTF">2018-06-21T20:42:53Z</dcterms:created>
  <dcterms:modified xsi:type="dcterms:W3CDTF">2018-12-06T21:52:53Z</dcterms:modified>
</cp:coreProperties>
</file>